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5143500" cx="9144000"/>
  <p:notesSz cx="6858000" cy="9144000"/>
  <p:embeddedFontLst>
    <p:embeddedFont>
      <p:font typeface="Proxima Nova"/>
      <p:regular r:id="rId34"/>
      <p:bold r:id="rId35"/>
      <p:italic r:id="rId36"/>
      <p:boldItalic r:id="rId37"/>
    </p:embeddedFont>
    <p:embeddedFont>
      <p:font typeface="Nixie One"/>
      <p:regular r:id="rId38"/>
    </p:embeddedFont>
    <p:embeddedFont>
      <p:font typeface="Inconsolata"/>
      <p:regular r:id="rId39"/>
      <p:bold r:id="rId40"/>
    </p:embeddedFont>
    <p:embeddedFont>
      <p:font typeface="Lato Light"/>
      <p:regular r:id="rId41"/>
      <p:bold r:id="rId42"/>
      <p:italic r:id="rId43"/>
      <p:boldItalic r:id="rId44"/>
    </p:embeddedFont>
    <p:embeddedFont>
      <p:font typeface="Open Sans ExtraBold"/>
      <p:bold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7" roundtripDataSignature="AMtx7mjIozPw5Qk10wR9MvMv4H0GzC8X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consolata-bold.fntdata"/><Relationship Id="rId20" Type="http://schemas.openxmlformats.org/officeDocument/2006/relationships/slide" Target="slides/slide16.xml"/><Relationship Id="rId42" Type="http://schemas.openxmlformats.org/officeDocument/2006/relationships/font" Target="fonts/LatoLight-bold.fntdata"/><Relationship Id="rId41" Type="http://schemas.openxmlformats.org/officeDocument/2006/relationships/font" Target="fonts/LatoLight-regular.fntdata"/><Relationship Id="rId22" Type="http://schemas.openxmlformats.org/officeDocument/2006/relationships/slide" Target="slides/slide18.xml"/><Relationship Id="rId44" Type="http://schemas.openxmlformats.org/officeDocument/2006/relationships/font" Target="fonts/LatoLight-boldItalic.fntdata"/><Relationship Id="rId21" Type="http://schemas.openxmlformats.org/officeDocument/2006/relationships/slide" Target="slides/slide17.xml"/><Relationship Id="rId43" Type="http://schemas.openxmlformats.org/officeDocument/2006/relationships/font" Target="fonts/LatoLight-italic.fntdata"/><Relationship Id="rId24" Type="http://schemas.openxmlformats.org/officeDocument/2006/relationships/slide" Target="slides/slide20.xml"/><Relationship Id="rId46" Type="http://schemas.openxmlformats.org/officeDocument/2006/relationships/font" Target="fonts/OpenSansExtraBold-boldItalic.fntdata"/><Relationship Id="rId23" Type="http://schemas.openxmlformats.org/officeDocument/2006/relationships/slide" Target="slides/slide19.xml"/><Relationship Id="rId45" Type="http://schemas.openxmlformats.org/officeDocument/2006/relationships/font" Target="fonts/OpenSansExtraBol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47" Type="http://customschemas.google.com/relationships/presentationmetadata" Target="meta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ProximaNova-bold.fntdata"/><Relationship Id="rId12" Type="http://schemas.openxmlformats.org/officeDocument/2006/relationships/slide" Target="slides/slide8.xml"/><Relationship Id="rId34" Type="http://schemas.openxmlformats.org/officeDocument/2006/relationships/font" Target="fonts/ProximaNova-regular.fntdata"/><Relationship Id="rId15" Type="http://schemas.openxmlformats.org/officeDocument/2006/relationships/slide" Target="slides/slide11.xml"/><Relationship Id="rId37" Type="http://schemas.openxmlformats.org/officeDocument/2006/relationships/font" Target="fonts/ProximaNova-boldItalic.fntdata"/><Relationship Id="rId14" Type="http://schemas.openxmlformats.org/officeDocument/2006/relationships/slide" Target="slides/slide10.xml"/><Relationship Id="rId36" Type="http://schemas.openxmlformats.org/officeDocument/2006/relationships/font" Target="fonts/ProximaNova-italic.fntdata"/><Relationship Id="rId17" Type="http://schemas.openxmlformats.org/officeDocument/2006/relationships/slide" Target="slides/slide13.xml"/><Relationship Id="rId39" Type="http://schemas.openxmlformats.org/officeDocument/2006/relationships/font" Target="fonts/Inconsolata-regular.fntdata"/><Relationship Id="rId16" Type="http://schemas.openxmlformats.org/officeDocument/2006/relationships/slide" Target="slides/slide12.xml"/><Relationship Id="rId38" Type="http://schemas.openxmlformats.org/officeDocument/2006/relationships/font" Target="fonts/NixieOne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Pembuatan Form yang mudah, cepat dan fleksibel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Sentralisasi database data survei dan publikasi hasil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Mendukung bentuk survei seperti pengisian langsung / menggunakan surveyor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Mendukung penyimpanan dan pengolahan data survei yang sudah dilakukan diluar sistem ini.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registrasi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booking dan penjadwalan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review dan feedback terkait proses pelaksanaan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tracking proses pelaksanaan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notifikasi user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customer service (message ke admin)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dokumentasi tutorial penggunaan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Tampilan data mentah dan download data mentah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Auto generated hasil survei dengan banyak pilihan bentuk analisis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Multi dashboard by role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Data Profile Responden bisa diupload menggunakan csv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Multi survei dalam 1 waktu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Tampilan responsive untuk berbagai jenis device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Mendukung adanya pengembangan sistem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API untuk sistem lain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Pembuatan Form yang mudah, cepat dan fleksibel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Sentralisasi database data survei dan publikasi hasil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Mendukung bentuk survei seperti pengisian langsung / menggunakan surveyor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Mendukung penyimpanan dan pengolahan data survei yang sudah dilakukan diluar sistem ini.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registrasi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booking dan penjadwalan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review dan feedback terkait proses pelaksanaan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tracking proses pelaksanaan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notifikasi user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customer service (message ke admin)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dokumentasi tutorial penggunaan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Tampilan data mentah dan download data mentah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Auto generated hasil survei dengan banyak pilihan bentuk analisis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Multi dashboard by role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Data Profile Responden bisa diupload menggunakan csv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Multi survei dalam 1 waktu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Tampilan responsive untuk berbagai jenis device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Mendukung adanya pengembangan sistem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API untuk sistem lain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8" name="Google Shape;43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d-ID" sz="1100"/>
              <a:t>Kuisioner survei masih menggunakan kertas</a:t>
            </a:r>
            <a:endParaRPr sz="11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d-ID" sz="1100"/>
              <a:t>Proses memasukkan data hasil survei dari kertas tersebut susah dan lama</a:t>
            </a:r>
            <a:endParaRPr sz="11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d-ID" sz="1100"/>
              <a:t>Proses pelaksanaan survei masih belum standar</a:t>
            </a:r>
            <a:endParaRPr sz="11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d-ID" sz="1100"/>
              <a:t>Sumber daya hardware, software dan tenaga ahli untuk survei tidak dimiliki oleh setiap SKPD dan cenderung membutuhkan biaya mahal.</a:t>
            </a:r>
            <a:endParaRPr sz="11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d-ID" sz="1100"/>
              <a:t>Dokumentasi hasil survei belum tersentralisasi dan masih terpencar-pencar</a:t>
            </a:r>
            <a:endParaRPr sz="11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d-ID"/>
              <a:t>Proses analisis masih manual dan cenderung lama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7" name="Google Shape;587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8" name="Google Shape;59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 dan software ada di datacenter mereka bukan jakarta (</a:t>
            </a:r>
            <a:r>
              <a:rPr b="1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non premise</a:t>
            </a: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 masih terpencar</a:t>
            </a: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di masing-masing user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Tidak ada fitur </a:t>
            </a:r>
            <a:r>
              <a:rPr b="1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role</a:t>
            </a: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sehingga setiap user tidak bisa dibedakan kemampuannya.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Tidak ada fitur </a:t>
            </a:r>
            <a:r>
              <a:rPr b="1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group </a:t>
            </a: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yang ada hanya fitur berbagi, sehingga proses pengelompokan survey dilakukan berulang kali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Tidak ada fitur pelayanan seperti </a:t>
            </a:r>
            <a:r>
              <a:rPr b="1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review dan konsultasi</a:t>
            </a: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(semua dilakukan oleh user sendiri)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Tidak ada </a:t>
            </a:r>
            <a:r>
              <a:rPr b="1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standarisasi proses</a:t>
            </a: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kegiatan survey (masing-masing user melakukan prosesnya sendiri).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Analisis expert dan customisasi  pengolahan data </a:t>
            </a: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sulit dilakukan karena membutuhkan manusia, dimana tidak semua user punya.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Tidak ada </a:t>
            </a:r>
            <a:r>
              <a:rPr b="1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artikel/penjelasan</a:t>
            </a: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mengenai data tersebut secara sederhana untuk diberikan pada pimpinan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Tidak ada </a:t>
            </a:r>
            <a:r>
              <a:rPr b="1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pencatatan waktu dan notifikasi</a:t>
            </a: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setiap proses yang dilakukan, sehingga Optimalisasi sulit dilakukan (tidak bisa diprediksi lamanya pekerjaan satu survey dan hal apa yang menyebabkan lama. 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Tidak </a:t>
            </a:r>
            <a:r>
              <a:rPr b="1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efisien dan terpadu</a:t>
            </a: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(karena harus menambah beberapa addon untuk menutupi fitur yang tidak ada)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0" i="0" lang="id-ID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Pengembangan sulit (karena mengikuti standar google bukan Jakarta).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Pembuatan Form yang mudah, cepat dan fleksibel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Sentralisasi database data survei dan publikasi hasil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Mendukung bentuk survei seperti pengisian langsung / menggunakan surveyor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Mendukung penyimpanan dan pengolahan data survei yang sudah dilakukan diluar sistem ini.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registrasi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booking dan penjadwalan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review dan feedback terkait proses pelaksanaan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tracking proses pelaksanaan survei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notifikasi user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sistem customer service (message ke admin)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dokumentasi tutorial penggunaan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Adanya Tampilan data mentah dan download data mentah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Auto generated hasil survei dengan banyak pilihan bentuk analisis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Multi dashboard by role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Data Profile Responden bisa diupload menggunakan csv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Multi survei dalam 1 waktu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Tampilan responsive untuk berbagai jenis device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Mendukung adanya pengembangan sistem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100"/>
              <a:t>API untuk sistem lain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solidFill>
          <a:srgbClr val="432E64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1"/>
          <p:cNvSpPr/>
          <p:nvPr/>
        </p:nvSpPr>
        <p:spPr>
          <a:xfrm>
            <a:off x="5642650" y="1196950"/>
            <a:ext cx="1796700" cy="1796700"/>
          </a:xfrm>
          <a:prstGeom prst="ellipse">
            <a:avLst/>
          </a:prstGeom>
          <a:solidFill>
            <a:srgbClr val="51387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31"/>
          <p:cNvSpPr/>
          <p:nvPr/>
        </p:nvSpPr>
        <p:spPr>
          <a:xfrm>
            <a:off x="8761400" y="1539876"/>
            <a:ext cx="505800" cy="5058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31"/>
          <p:cNvSpPr/>
          <p:nvPr/>
        </p:nvSpPr>
        <p:spPr>
          <a:xfrm>
            <a:off x="2955250" y="3661200"/>
            <a:ext cx="1159800" cy="1159800"/>
          </a:xfrm>
          <a:prstGeom prst="ellipse">
            <a:avLst/>
          </a:prstGeom>
          <a:noFill/>
          <a:ln cap="flat" cmpd="sng" w="9525">
            <a:solidFill>
              <a:srgbClr val="C20E9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1"/>
          <p:cNvSpPr/>
          <p:nvPr/>
        </p:nvSpPr>
        <p:spPr>
          <a:xfrm>
            <a:off x="7845352" y="1685552"/>
            <a:ext cx="1559612" cy="1559612"/>
          </a:xfrm>
          <a:custGeom>
            <a:rect b="b" l="l" r="r" t="t"/>
            <a:pathLst>
              <a:path extrusionOk="0" h="73610" w="7361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B4C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1"/>
          <p:cNvSpPr/>
          <p:nvPr/>
        </p:nvSpPr>
        <p:spPr>
          <a:xfrm>
            <a:off x="6736351" y="1301392"/>
            <a:ext cx="1159800" cy="10035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rgbClr val="C20E9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1"/>
          <p:cNvSpPr/>
          <p:nvPr/>
        </p:nvSpPr>
        <p:spPr>
          <a:xfrm rot="-10799123">
            <a:off x="-359856" y="1954148"/>
            <a:ext cx="1176000" cy="11178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114300">
            <a:solidFill>
              <a:srgbClr val="FF99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1"/>
          <p:cNvSpPr/>
          <p:nvPr/>
        </p:nvSpPr>
        <p:spPr>
          <a:xfrm rot="-899880">
            <a:off x="1365793" y="1978994"/>
            <a:ext cx="1829316" cy="1738722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51387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31"/>
          <p:cNvSpPr/>
          <p:nvPr/>
        </p:nvSpPr>
        <p:spPr>
          <a:xfrm>
            <a:off x="1592400" y="904800"/>
            <a:ext cx="1796700" cy="1796700"/>
          </a:xfrm>
          <a:prstGeom prst="ellipse">
            <a:avLst/>
          </a:prstGeom>
          <a:noFill/>
          <a:ln cap="flat" cmpd="sng" w="9525">
            <a:solidFill>
              <a:srgbClr val="6D9EE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31"/>
          <p:cNvSpPr/>
          <p:nvPr/>
        </p:nvSpPr>
        <p:spPr>
          <a:xfrm>
            <a:off x="229200" y="3014525"/>
            <a:ext cx="1226592" cy="1226592"/>
          </a:xfrm>
          <a:custGeom>
            <a:rect b="b" l="l" r="r" t="t"/>
            <a:pathLst>
              <a:path extrusionOk="0" h="75903" w="75903">
                <a:moveTo>
                  <a:pt x="30349" y="724"/>
                </a:moveTo>
                <a:lnTo>
                  <a:pt x="28479" y="1147"/>
                </a:lnTo>
                <a:lnTo>
                  <a:pt x="28599" y="1267"/>
                </a:lnTo>
                <a:lnTo>
                  <a:pt x="28841" y="1388"/>
                </a:lnTo>
                <a:lnTo>
                  <a:pt x="29022" y="1448"/>
                </a:lnTo>
                <a:lnTo>
                  <a:pt x="29263" y="1448"/>
                </a:lnTo>
                <a:lnTo>
                  <a:pt x="29625" y="1388"/>
                </a:lnTo>
                <a:lnTo>
                  <a:pt x="29927" y="1267"/>
                </a:lnTo>
                <a:lnTo>
                  <a:pt x="30168" y="1026"/>
                </a:lnTo>
                <a:lnTo>
                  <a:pt x="30349" y="724"/>
                </a:lnTo>
                <a:close/>
                <a:moveTo>
                  <a:pt x="36141" y="0"/>
                </a:moveTo>
                <a:lnTo>
                  <a:pt x="33909" y="181"/>
                </a:lnTo>
                <a:lnTo>
                  <a:pt x="33909" y="302"/>
                </a:lnTo>
                <a:lnTo>
                  <a:pt x="33909" y="543"/>
                </a:lnTo>
                <a:lnTo>
                  <a:pt x="33969" y="724"/>
                </a:lnTo>
                <a:lnTo>
                  <a:pt x="34090" y="966"/>
                </a:lnTo>
                <a:lnTo>
                  <a:pt x="34211" y="1147"/>
                </a:lnTo>
                <a:lnTo>
                  <a:pt x="34392" y="1267"/>
                </a:lnTo>
                <a:lnTo>
                  <a:pt x="34633" y="1388"/>
                </a:lnTo>
                <a:lnTo>
                  <a:pt x="34814" y="1448"/>
                </a:lnTo>
                <a:lnTo>
                  <a:pt x="35297" y="1448"/>
                </a:lnTo>
                <a:lnTo>
                  <a:pt x="35478" y="1388"/>
                </a:lnTo>
                <a:lnTo>
                  <a:pt x="35719" y="1267"/>
                </a:lnTo>
                <a:lnTo>
                  <a:pt x="35900" y="1147"/>
                </a:lnTo>
                <a:lnTo>
                  <a:pt x="36021" y="966"/>
                </a:lnTo>
                <a:lnTo>
                  <a:pt x="36141" y="724"/>
                </a:lnTo>
                <a:lnTo>
                  <a:pt x="36202" y="543"/>
                </a:lnTo>
                <a:lnTo>
                  <a:pt x="36202" y="302"/>
                </a:lnTo>
                <a:lnTo>
                  <a:pt x="36141" y="0"/>
                </a:lnTo>
                <a:close/>
                <a:moveTo>
                  <a:pt x="39762" y="0"/>
                </a:moveTo>
                <a:lnTo>
                  <a:pt x="39701" y="302"/>
                </a:lnTo>
                <a:lnTo>
                  <a:pt x="39701" y="543"/>
                </a:lnTo>
                <a:lnTo>
                  <a:pt x="39762" y="724"/>
                </a:lnTo>
                <a:lnTo>
                  <a:pt x="39882" y="966"/>
                </a:lnTo>
                <a:lnTo>
                  <a:pt x="40003" y="1147"/>
                </a:lnTo>
                <a:lnTo>
                  <a:pt x="40184" y="1267"/>
                </a:lnTo>
                <a:lnTo>
                  <a:pt x="40425" y="1388"/>
                </a:lnTo>
                <a:lnTo>
                  <a:pt x="40606" y="1448"/>
                </a:lnTo>
                <a:lnTo>
                  <a:pt x="41089" y="1448"/>
                </a:lnTo>
                <a:lnTo>
                  <a:pt x="41270" y="1388"/>
                </a:lnTo>
                <a:lnTo>
                  <a:pt x="41511" y="1267"/>
                </a:lnTo>
                <a:lnTo>
                  <a:pt x="41692" y="1147"/>
                </a:lnTo>
                <a:lnTo>
                  <a:pt x="41813" y="966"/>
                </a:lnTo>
                <a:lnTo>
                  <a:pt x="41934" y="724"/>
                </a:lnTo>
                <a:lnTo>
                  <a:pt x="41994" y="543"/>
                </a:lnTo>
                <a:lnTo>
                  <a:pt x="41994" y="302"/>
                </a:lnTo>
                <a:lnTo>
                  <a:pt x="41994" y="181"/>
                </a:lnTo>
                <a:lnTo>
                  <a:pt x="39762" y="0"/>
                </a:lnTo>
                <a:close/>
                <a:moveTo>
                  <a:pt x="45554" y="724"/>
                </a:moveTo>
                <a:lnTo>
                  <a:pt x="45735" y="1026"/>
                </a:lnTo>
                <a:lnTo>
                  <a:pt x="45976" y="1267"/>
                </a:lnTo>
                <a:lnTo>
                  <a:pt x="46278" y="1388"/>
                </a:lnTo>
                <a:lnTo>
                  <a:pt x="46640" y="1448"/>
                </a:lnTo>
                <a:lnTo>
                  <a:pt x="46881" y="1448"/>
                </a:lnTo>
                <a:lnTo>
                  <a:pt x="47062" y="1388"/>
                </a:lnTo>
                <a:lnTo>
                  <a:pt x="47243" y="1267"/>
                </a:lnTo>
                <a:lnTo>
                  <a:pt x="47424" y="1147"/>
                </a:lnTo>
                <a:lnTo>
                  <a:pt x="45554" y="724"/>
                </a:lnTo>
                <a:close/>
                <a:moveTo>
                  <a:pt x="21661" y="3620"/>
                </a:moveTo>
                <a:lnTo>
                  <a:pt x="20273" y="4284"/>
                </a:lnTo>
                <a:lnTo>
                  <a:pt x="20575" y="4344"/>
                </a:lnTo>
                <a:lnTo>
                  <a:pt x="20937" y="4284"/>
                </a:lnTo>
                <a:lnTo>
                  <a:pt x="21239" y="4163"/>
                </a:lnTo>
                <a:lnTo>
                  <a:pt x="21480" y="3922"/>
                </a:lnTo>
                <a:lnTo>
                  <a:pt x="21661" y="3620"/>
                </a:lnTo>
                <a:close/>
                <a:moveTo>
                  <a:pt x="26065" y="2052"/>
                </a:moveTo>
                <a:lnTo>
                  <a:pt x="25824" y="2172"/>
                </a:lnTo>
                <a:lnTo>
                  <a:pt x="25583" y="2353"/>
                </a:lnTo>
                <a:lnTo>
                  <a:pt x="25402" y="2534"/>
                </a:lnTo>
                <a:lnTo>
                  <a:pt x="25281" y="2836"/>
                </a:lnTo>
                <a:lnTo>
                  <a:pt x="25221" y="3198"/>
                </a:lnTo>
                <a:lnTo>
                  <a:pt x="25221" y="3439"/>
                </a:lnTo>
                <a:lnTo>
                  <a:pt x="25281" y="3620"/>
                </a:lnTo>
                <a:lnTo>
                  <a:pt x="25402" y="3862"/>
                </a:lnTo>
                <a:lnTo>
                  <a:pt x="25522" y="4043"/>
                </a:lnTo>
                <a:lnTo>
                  <a:pt x="25703" y="4163"/>
                </a:lnTo>
                <a:lnTo>
                  <a:pt x="25945" y="4284"/>
                </a:lnTo>
                <a:lnTo>
                  <a:pt x="26126" y="4344"/>
                </a:lnTo>
                <a:lnTo>
                  <a:pt x="26608" y="4344"/>
                </a:lnTo>
                <a:lnTo>
                  <a:pt x="26789" y="4284"/>
                </a:lnTo>
                <a:lnTo>
                  <a:pt x="27031" y="4163"/>
                </a:lnTo>
                <a:lnTo>
                  <a:pt x="27212" y="4043"/>
                </a:lnTo>
                <a:lnTo>
                  <a:pt x="27332" y="3862"/>
                </a:lnTo>
                <a:lnTo>
                  <a:pt x="27453" y="3620"/>
                </a:lnTo>
                <a:lnTo>
                  <a:pt x="27513" y="3439"/>
                </a:lnTo>
                <a:lnTo>
                  <a:pt x="27513" y="3198"/>
                </a:lnTo>
                <a:lnTo>
                  <a:pt x="27453" y="2836"/>
                </a:lnTo>
                <a:lnTo>
                  <a:pt x="27332" y="2534"/>
                </a:lnTo>
                <a:lnTo>
                  <a:pt x="27151" y="2353"/>
                </a:lnTo>
                <a:lnTo>
                  <a:pt x="26910" y="2172"/>
                </a:lnTo>
                <a:lnTo>
                  <a:pt x="26669" y="2052"/>
                </a:lnTo>
                <a:close/>
                <a:moveTo>
                  <a:pt x="31858" y="2052"/>
                </a:moveTo>
                <a:lnTo>
                  <a:pt x="31616" y="2172"/>
                </a:lnTo>
                <a:lnTo>
                  <a:pt x="31375" y="2353"/>
                </a:lnTo>
                <a:lnTo>
                  <a:pt x="31194" y="2534"/>
                </a:lnTo>
                <a:lnTo>
                  <a:pt x="31073" y="2836"/>
                </a:lnTo>
                <a:lnTo>
                  <a:pt x="31013" y="3198"/>
                </a:lnTo>
                <a:lnTo>
                  <a:pt x="31013" y="3439"/>
                </a:lnTo>
                <a:lnTo>
                  <a:pt x="31073" y="3620"/>
                </a:lnTo>
                <a:lnTo>
                  <a:pt x="31194" y="3862"/>
                </a:lnTo>
                <a:lnTo>
                  <a:pt x="31315" y="4043"/>
                </a:lnTo>
                <a:lnTo>
                  <a:pt x="31496" y="4163"/>
                </a:lnTo>
                <a:lnTo>
                  <a:pt x="31737" y="4284"/>
                </a:lnTo>
                <a:lnTo>
                  <a:pt x="31918" y="4344"/>
                </a:lnTo>
                <a:lnTo>
                  <a:pt x="32401" y="4344"/>
                </a:lnTo>
                <a:lnTo>
                  <a:pt x="32582" y="4284"/>
                </a:lnTo>
                <a:lnTo>
                  <a:pt x="32823" y="4163"/>
                </a:lnTo>
                <a:lnTo>
                  <a:pt x="33004" y="4043"/>
                </a:lnTo>
                <a:lnTo>
                  <a:pt x="33125" y="3862"/>
                </a:lnTo>
                <a:lnTo>
                  <a:pt x="33245" y="3620"/>
                </a:lnTo>
                <a:lnTo>
                  <a:pt x="33306" y="3439"/>
                </a:lnTo>
                <a:lnTo>
                  <a:pt x="33306" y="3198"/>
                </a:lnTo>
                <a:lnTo>
                  <a:pt x="33245" y="2836"/>
                </a:lnTo>
                <a:lnTo>
                  <a:pt x="33125" y="2534"/>
                </a:lnTo>
                <a:lnTo>
                  <a:pt x="32944" y="2353"/>
                </a:lnTo>
                <a:lnTo>
                  <a:pt x="32702" y="2172"/>
                </a:lnTo>
                <a:lnTo>
                  <a:pt x="32461" y="2052"/>
                </a:lnTo>
                <a:close/>
                <a:moveTo>
                  <a:pt x="37650" y="2052"/>
                </a:moveTo>
                <a:lnTo>
                  <a:pt x="37408" y="2172"/>
                </a:lnTo>
                <a:lnTo>
                  <a:pt x="37167" y="2353"/>
                </a:lnTo>
                <a:lnTo>
                  <a:pt x="36986" y="2534"/>
                </a:lnTo>
                <a:lnTo>
                  <a:pt x="36865" y="2836"/>
                </a:lnTo>
                <a:lnTo>
                  <a:pt x="36805" y="3198"/>
                </a:lnTo>
                <a:lnTo>
                  <a:pt x="36805" y="3439"/>
                </a:lnTo>
                <a:lnTo>
                  <a:pt x="36865" y="3620"/>
                </a:lnTo>
                <a:lnTo>
                  <a:pt x="36986" y="3862"/>
                </a:lnTo>
                <a:lnTo>
                  <a:pt x="37107" y="4043"/>
                </a:lnTo>
                <a:lnTo>
                  <a:pt x="37288" y="4163"/>
                </a:lnTo>
                <a:lnTo>
                  <a:pt x="37529" y="4284"/>
                </a:lnTo>
                <a:lnTo>
                  <a:pt x="37710" y="4344"/>
                </a:lnTo>
                <a:lnTo>
                  <a:pt x="38193" y="4344"/>
                </a:lnTo>
                <a:lnTo>
                  <a:pt x="38374" y="4284"/>
                </a:lnTo>
                <a:lnTo>
                  <a:pt x="38615" y="4163"/>
                </a:lnTo>
                <a:lnTo>
                  <a:pt x="38796" y="4043"/>
                </a:lnTo>
                <a:lnTo>
                  <a:pt x="38917" y="3862"/>
                </a:lnTo>
                <a:lnTo>
                  <a:pt x="39038" y="3620"/>
                </a:lnTo>
                <a:lnTo>
                  <a:pt x="39098" y="3439"/>
                </a:lnTo>
                <a:lnTo>
                  <a:pt x="39098" y="3198"/>
                </a:lnTo>
                <a:lnTo>
                  <a:pt x="39038" y="2836"/>
                </a:lnTo>
                <a:lnTo>
                  <a:pt x="38917" y="2534"/>
                </a:lnTo>
                <a:lnTo>
                  <a:pt x="38736" y="2353"/>
                </a:lnTo>
                <a:lnTo>
                  <a:pt x="38495" y="2172"/>
                </a:lnTo>
                <a:lnTo>
                  <a:pt x="38253" y="2052"/>
                </a:lnTo>
                <a:close/>
                <a:moveTo>
                  <a:pt x="43442" y="2052"/>
                </a:moveTo>
                <a:lnTo>
                  <a:pt x="43201" y="2172"/>
                </a:lnTo>
                <a:lnTo>
                  <a:pt x="42959" y="2353"/>
                </a:lnTo>
                <a:lnTo>
                  <a:pt x="42778" y="2534"/>
                </a:lnTo>
                <a:lnTo>
                  <a:pt x="42658" y="2836"/>
                </a:lnTo>
                <a:lnTo>
                  <a:pt x="42597" y="3198"/>
                </a:lnTo>
                <a:lnTo>
                  <a:pt x="42597" y="3439"/>
                </a:lnTo>
                <a:lnTo>
                  <a:pt x="42658" y="3620"/>
                </a:lnTo>
                <a:lnTo>
                  <a:pt x="42778" y="3862"/>
                </a:lnTo>
                <a:lnTo>
                  <a:pt x="42899" y="4043"/>
                </a:lnTo>
                <a:lnTo>
                  <a:pt x="43080" y="4163"/>
                </a:lnTo>
                <a:lnTo>
                  <a:pt x="43321" y="4284"/>
                </a:lnTo>
                <a:lnTo>
                  <a:pt x="43502" y="4344"/>
                </a:lnTo>
                <a:lnTo>
                  <a:pt x="43985" y="4344"/>
                </a:lnTo>
                <a:lnTo>
                  <a:pt x="44166" y="4284"/>
                </a:lnTo>
                <a:lnTo>
                  <a:pt x="44407" y="4163"/>
                </a:lnTo>
                <a:lnTo>
                  <a:pt x="44588" y="4043"/>
                </a:lnTo>
                <a:lnTo>
                  <a:pt x="44709" y="3862"/>
                </a:lnTo>
                <a:lnTo>
                  <a:pt x="44830" y="3620"/>
                </a:lnTo>
                <a:lnTo>
                  <a:pt x="44890" y="3439"/>
                </a:lnTo>
                <a:lnTo>
                  <a:pt x="44890" y="3198"/>
                </a:lnTo>
                <a:lnTo>
                  <a:pt x="44830" y="2836"/>
                </a:lnTo>
                <a:lnTo>
                  <a:pt x="44709" y="2534"/>
                </a:lnTo>
                <a:lnTo>
                  <a:pt x="44528" y="2353"/>
                </a:lnTo>
                <a:lnTo>
                  <a:pt x="44287" y="2172"/>
                </a:lnTo>
                <a:lnTo>
                  <a:pt x="44045" y="2052"/>
                </a:lnTo>
                <a:close/>
                <a:moveTo>
                  <a:pt x="49234" y="2052"/>
                </a:moveTo>
                <a:lnTo>
                  <a:pt x="48993" y="2172"/>
                </a:lnTo>
                <a:lnTo>
                  <a:pt x="48752" y="2353"/>
                </a:lnTo>
                <a:lnTo>
                  <a:pt x="48571" y="2534"/>
                </a:lnTo>
                <a:lnTo>
                  <a:pt x="48450" y="2836"/>
                </a:lnTo>
                <a:lnTo>
                  <a:pt x="48390" y="3198"/>
                </a:lnTo>
                <a:lnTo>
                  <a:pt x="48390" y="3439"/>
                </a:lnTo>
                <a:lnTo>
                  <a:pt x="48450" y="3620"/>
                </a:lnTo>
                <a:lnTo>
                  <a:pt x="48571" y="3862"/>
                </a:lnTo>
                <a:lnTo>
                  <a:pt x="48691" y="4043"/>
                </a:lnTo>
                <a:lnTo>
                  <a:pt x="48872" y="4163"/>
                </a:lnTo>
                <a:lnTo>
                  <a:pt x="49114" y="4284"/>
                </a:lnTo>
                <a:lnTo>
                  <a:pt x="49295" y="4344"/>
                </a:lnTo>
                <a:lnTo>
                  <a:pt x="49777" y="4344"/>
                </a:lnTo>
                <a:lnTo>
                  <a:pt x="49958" y="4284"/>
                </a:lnTo>
                <a:lnTo>
                  <a:pt x="50200" y="4163"/>
                </a:lnTo>
                <a:lnTo>
                  <a:pt x="50381" y="4043"/>
                </a:lnTo>
                <a:lnTo>
                  <a:pt x="50501" y="3862"/>
                </a:lnTo>
                <a:lnTo>
                  <a:pt x="50622" y="3620"/>
                </a:lnTo>
                <a:lnTo>
                  <a:pt x="50682" y="3439"/>
                </a:lnTo>
                <a:lnTo>
                  <a:pt x="50682" y="3198"/>
                </a:lnTo>
                <a:lnTo>
                  <a:pt x="50622" y="2836"/>
                </a:lnTo>
                <a:lnTo>
                  <a:pt x="50501" y="2534"/>
                </a:lnTo>
                <a:lnTo>
                  <a:pt x="50320" y="2353"/>
                </a:lnTo>
                <a:lnTo>
                  <a:pt x="50079" y="2172"/>
                </a:lnTo>
                <a:lnTo>
                  <a:pt x="49838" y="2052"/>
                </a:lnTo>
                <a:close/>
                <a:moveTo>
                  <a:pt x="54242" y="3620"/>
                </a:moveTo>
                <a:lnTo>
                  <a:pt x="54423" y="3922"/>
                </a:lnTo>
                <a:lnTo>
                  <a:pt x="54665" y="4163"/>
                </a:lnTo>
                <a:lnTo>
                  <a:pt x="54966" y="4284"/>
                </a:lnTo>
                <a:lnTo>
                  <a:pt x="55328" y="4344"/>
                </a:lnTo>
                <a:lnTo>
                  <a:pt x="55630" y="4284"/>
                </a:lnTo>
                <a:lnTo>
                  <a:pt x="54242" y="3620"/>
                </a:lnTo>
                <a:close/>
                <a:moveTo>
                  <a:pt x="18523" y="5310"/>
                </a:moveTo>
                <a:lnTo>
                  <a:pt x="16593" y="6517"/>
                </a:lnTo>
                <a:lnTo>
                  <a:pt x="16774" y="6818"/>
                </a:lnTo>
                <a:lnTo>
                  <a:pt x="17015" y="7060"/>
                </a:lnTo>
                <a:lnTo>
                  <a:pt x="17317" y="7180"/>
                </a:lnTo>
                <a:lnTo>
                  <a:pt x="17679" y="7241"/>
                </a:lnTo>
                <a:lnTo>
                  <a:pt x="17920" y="7241"/>
                </a:lnTo>
                <a:lnTo>
                  <a:pt x="18101" y="7180"/>
                </a:lnTo>
                <a:lnTo>
                  <a:pt x="18342" y="7060"/>
                </a:lnTo>
                <a:lnTo>
                  <a:pt x="18523" y="6939"/>
                </a:lnTo>
                <a:lnTo>
                  <a:pt x="18644" y="6758"/>
                </a:lnTo>
                <a:lnTo>
                  <a:pt x="18765" y="6517"/>
                </a:lnTo>
                <a:lnTo>
                  <a:pt x="18825" y="6336"/>
                </a:lnTo>
                <a:lnTo>
                  <a:pt x="18825" y="6094"/>
                </a:lnTo>
                <a:lnTo>
                  <a:pt x="18825" y="5853"/>
                </a:lnTo>
                <a:lnTo>
                  <a:pt x="18765" y="5672"/>
                </a:lnTo>
                <a:lnTo>
                  <a:pt x="18644" y="5430"/>
                </a:lnTo>
                <a:lnTo>
                  <a:pt x="18523" y="5310"/>
                </a:lnTo>
                <a:close/>
                <a:moveTo>
                  <a:pt x="23230" y="4948"/>
                </a:moveTo>
                <a:lnTo>
                  <a:pt x="23049" y="5008"/>
                </a:lnTo>
                <a:lnTo>
                  <a:pt x="22807" y="5129"/>
                </a:lnTo>
                <a:lnTo>
                  <a:pt x="22626" y="5249"/>
                </a:lnTo>
                <a:lnTo>
                  <a:pt x="22506" y="5430"/>
                </a:lnTo>
                <a:lnTo>
                  <a:pt x="22385" y="5672"/>
                </a:lnTo>
                <a:lnTo>
                  <a:pt x="22325" y="5853"/>
                </a:lnTo>
                <a:lnTo>
                  <a:pt x="22325" y="6094"/>
                </a:lnTo>
                <a:lnTo>
                  <a:pt x="22325" y="6336"/>
                </a:lnTo>
                <a:lnTo>
                  <a:pt x="22385" y="6517"/>
                </a:lnTo>
                <a:lnTo>
                  <a:pt x="22506" y="6758"/>
                </a:lnTo>
                <a:lnTo>
                  <a:pt x="22626" y="6939"/>
                </a:lnTo>
                <a:lnTo>
                  <a:pt x="22807" y="7060"/>
                </a:lnTo>
                <a:lnTo>
                  <a:pt x="23049" y="7180"/>
                </a:lnTo>
                <a:lnTo>
                  <a:pt x="23230" y="7241"/>
                </a:lnTo>
                <a:lnTo>
                  <a:pt x="23712" y="7241"/>
                </a:lnTo>
                <a:lnTo>
                  <a:pt x="23893" y="7180"/>
                </a:lnTo>
                <a:lnTo>
                  <a:pt x="24135" y="7060"/>
                </a:lnTo>
                <a:lnTo>
                  <a:pt x="24316" y="6939"/>
                </a:lnTo>
                <a:lnTo>
                  <a:pt x="24436" y="6758"/>
                </a:lnTo>
                <a:lnTo>
                  <a:pt x="24557" y="6517"/>
                </a:lnTo>
                <a:lnTo>
                  <a:pt x="24617" y="6336"/>
                </a:lnTo>
                <a:lnTo>
                  <a:pt x="24617" y="6094"/>
                </a:lnTo>
                <a:lnTo>
                  <a:pt x="24617" y="5853"/>
                </a:lnTo>
                <a:lnTo>
                  <a:pt x="24557" y="5672"/>
                </a:lnTo>
                <a:lnTo>
                  <a:pt x="24436" y="5430"/>
                </a:lnTo>
                <a:lnTo>
                  <a:pt x="24316" y="5249"/>
                </a:lnTo>
                <a:lnTo>
                  <a:pt x="24135" y="5129"/>
                </a:lnTo>
                <a:lnTo>
                  <a:pt x="23893" y="5008"/>
                </a:lnTo>
                <a:lnTo>
                  <a:pt x="23712" y="4948"/>
                </a:lnTo>
                <a:close/>
                <a:moveTo>
                  <a:pt x="29022" y="4948"/>
                </a:moveTo>
                <a:lnTo>
                  <a:pt x="28841" y="5008"/>
                </a:lnTo>
                <a:lnTo>
                  <a:pt x="28599" y="5129"/>
                </a:lnTo>
                <a:lnTo>
                  <a:pt x="28418" y="5249"/>
                </a:lnTo>
                <a:lnTo>
                  <a:pt x="28298" y="5430"/>
                </a:lnTo>
                <a:lnTo>
                  <a:pt x="28177" y="5672"/>
                </a:lnTo>
                <a:lnTo>
                  <a:pt x="28117" y="5853"/>
                </a:lnTo>
                <a:lnTo>
                  <a:pt x="28117" y="6094"/>
                </a:lnTo>
                <a:lnTo>
                  <a:pt x="28117" y="6336"/>
                </a:lnTo>
                <a:lnTo>
                  <a:pt x="28177" y="6517"/>
                </a:lnTo>
                <a:lnTo>
                  <a:pt x="28298" y="6758"/>
                </a:lnTo>
                <a:lnTo>
                  <a:pt x="28418" y="6939"/>
                </a:lnTo>
                <a:lnTo>
                  <a:pt x="28599" y="7060"/>
                </a:lnTo>
                <a:lnTo>
                  <a:pt x="28841" y="7180"/>
                </a:lnTo>
                <a:lnTo>
                  <a:pt x="29022" y="7241"/>
                </a:lnTo>
                <a:lnTo>
                  <a:pt x="29505" y="7241"/>
                </a:lnTo>
                <a:lnTo>
                  <a:pt x="29686" y="7180"/>
                </a:lnTo>
                <a:lnTo>
                  <a:pt x="29927" y="7060"/>
                </a:lnTo>
                <a:lnTo>
                  <a:pt x="30108" y="6939"/>
                </a:lnTo>
                <a:lnTo>
                  <a:pt x="30229" y="6758"/>
                </a:lnTo>
                <a:lnTo>
                  <a:pt x="30349" y="6517"/>
                </a:lnTo>
                <a:lnTo>
                  <a:pt x="30410" y="6336"/>
                </a:lnTo>
                <a:lnTo>
                  <a:pt x="30410" y="6094"/>
                </a:lnTo>
                <a:lnTo>
                  <a:pt x="30410" y="5853"/>
                </a:lnTo>
                <a:lnTo>
                  <a:pt x="30349" y="5672"/>
                </a:lnTo>
                <a:lnTo>
                  <a:pt x="30229" y="5430"/>
                </a:lnTo>
                <a:lnTo>
                  <a:pt x="30108" y="5249"/>
                </a:lnTo>
                <a:lnTo>
                  <a:pt x="29927" y="5129"/>
                </a:lnTo>
                <a:lnTo>
                  <a:pt x="29686" y="5008"/>
                </a:lnTo>
                <a:lnTo>
                  <a:pt x="29505" y="4948"/>
                </a:lnTo>
                <a:close/>
                <a:moveTo>
                  <a:pt x="34814" y="4948"/>
                </a:moveTo>
                <a:lnTo>
                  <a:pt x="34633" y="5008"/>
                </a:lnTo>
                <a:lnTo>
                  <a:pt x="34392" y="5129"/>
                </a:lnTo>
                <a:lnTo>
                  <a:pt x="34211" y="5249"/>
                </a:lnTo>
                <a:lnTo>
                  <a:pt x="34090" y="5430"/>
                </a:lnTo>
                <a:lnTo>
                  <a:pt x="33969" y="5672"/>
                </a:lnTo>
                <a:lnTo>
                  <a:pt x="33909" y="5853"/>
                </a:lnTo>
                <a:lnTo>
                  <a:pt x="33909" y="6094"/>
                </a:lnTo>
                <a:lnTo>
                  <a:pt x="33909" y="6336"/>
                </a:lnTo>
                <a:lnTo>
                  <a:pt x="33969" y="6517"/>
                </a:lnTo>
                <a:lnTo>
                  <a:pt x="34090" y="6758"/>
                </a:lnTo>
                <a:lnTo>
                  <a:pt x="34211" y="6939"/>
                </a:lnTo>
                <a:lnTo>
                  <a:pt x="34392" y="7060"/>
                </a:lnTo>
                <a:lnTo>
                  <a:pt x="34633" y="7180"/>
                </a:lnTo>
                <a:lnTo>
                  <a:pt x="34814" y="7241"/>
                </a:lnTo>
                <a:lnTo>
                  <a:pt x="35297" y="7241"/>
                </a:lnTo>
                <a:lnTo>
                  <a:pt x="35478" y="7180"/>
                </a:lnTo>
                <a:lnTo>
                  <a:pt x="35719" y="7060"/>
                </a:lnTo>
                <a:lnTo>
                  <a:pt x="35900" y="6939"/>
                </a:lnTo>
                <a:lnTo>
                  <a:pt x="36021" y="6758"/>
                </a:lnTo>
                <a:lnTo>
                  <a:pt x="36141" y="6517"/>
                </a:lnTo>
                <a:lnTo>
                  <a:pt x="36202" y="6336"/>
                </a:lnTo>
                <a:lnTo>
                  <a:pt x="36202" y="6094"/>
                </a:lnTo>
                <a:lnTo>
                  <a:pt x="36202" y="5853"/>
                </a:lnTo>
                <a:lnTo>
                  <a:pt x="36141" y="5672"/>
                </a:lnTo>
                <a:lnTo>
                  <a:pt x="36021" y="5430"/>
                </a:lnTo>
                <a:lnTo>
                  <a:pt x="35900" y="5249"/>
                </a:lnTo>
                <a:lnTo>
                  <a:pt x="35719" y="5129"/>
                </a:lnTo>
                <a:lnTo>
                  <a:pt x="35478" y="5008"/>
                </a:lnTo>
                <a:lnTo>
                  <a:pt x="35297" y="4948"/>
                </a:lnTo>
                <a:close/>
                <a:moveTo>
                  <a:pt x="40606" y="4948"/>
                </a:moveTo>
                <a:lnTo>
                  <a:pt x="40425" y="5008"/>
                </a:lnTo>
                <a:lnTo>
                  <a:pt x="40184" y="5129"/>
                </a:lnTo>
                <a:lnTo>
                  <a:pt x="40003" y="5249"/>
                </a:lnTo>
                <a:lnTo>
                  <a:pt x="39882" y="5430"/>
                </a:lnTo>
                <a:lnTo>
                  <a:pt x="39762" y="5672"/>
                </a:lnTo>
                <a:lnTo>
                  <a:pt x="39701" y="5853"/>
                </a:lnTo>
                <a:lnTo>
                  <a:pt x="39701" y="6094"/>
                </a:lnTo>
                <a:lnTo>
                  <a:pt x="39701" y="6336"/>
                </a:lnTo>
                <a:lnTo>
                  <a:pt x="39762" y="6517"/>
                </a:lnTo>
                <a:lnTo>
                  <a:pt x="39882" y="6758"/>
                </a:lnTo>
                <a:lnTo>
                  <a:pt x="40003" y="6939"/>
                </a:lnTo>
                <a:lnTo>
                  <a:pt x="40184" y="7060"/>
                </a:lnTo>
                <a:lnTo>
                  <a:pt x="40425" y="7180"/>
                </a:lnTo>
                <a:lnTo>
                  <a:pt x="40606" y="7241"/>
                </a:lnTo>
                <a:lnTo>
                  <a:pt x="41089" y="7241"/>
                </a:lnTo>
                <a:lnTo>
                  <a:pt x="41270" y="7180"/>
                </a:lnTo>
                <a:lnTo>
                  <a:pt x="41511" y="7060"/>
                </a:lnTo>
                <a:lnTo>
                  <a:pt x="41692" y="6939"/>
                </a:lnTo>
                <a:lnTo>
                  <a:pt x="41813" y="6758"/>
                </a:lnTo>
                <a:lnTo>
                  <a:pt x="41934" y="6517"/>
                </a:lnTo>
                <a:lnTo>
                  <a:pt x="41994" y="6336"/>
                </a:lnTo>
                <a:lnTo>
                  <a:pt x="41994" y="6094"/>
                </a:lnTo>
                <a:lnTo>
                  <a:pt x="41994" y="5853"/>
                </a:lnTo>
                <a:lnTo>
                  <a:pt x="41934" y="5672"/>
                </a:lnTo>
                <a:lnTo>
                  <a:pt x="41813" y="5430"/>
                </a:lnTo>
                <a:lnTo>
                  <a:pt x="41692" y="5249"/>
                </a:lnTo>
                <a:lnTo>
                  <a:pt x="41511" y="5129"/>
                </a:lnTo>
                <a:lnTo>
                  <a:pt x="41270" y="5008"/>
                </a:lnTo>
                <a:lnTo>
                  <a:pt x="41089" y="4948"/>
                </a:lnTo>
                <a:close/>
                <a:moveTo>
                  <a:pt x="46399" y="4948"/>
                </a:moveTo>
                <a:lnTo>
                  <a:pt x="46218" y="5008"/>
                </a:lnTo>
                <a:lnTo>
                  <a:pt x="45976" y="5129"/>
                </a:lnTo>
                <a:lnTo>
                  <a:pt x="45795" y="5249"/>
                </a:lnTo>
                <a:lnTo>
                  <a:pt x="45674" y="5430"/>
                </a:lnTo>
                <a:lnTo>
                  <a:pt x="45554" y="5672"/>
                </a:lnTo>
                <a:lnTo>
                  <a:pt x="45493" y="5853"/>
                </a:lnTo>
                <a:lnTo>
                  <a:pt x="45493" y="6094"/>
                </a:lnTo>
                <a:lnTo>
                  <a:pt x="45493" y="6336"/>
                </a:lnTo>
                <a:lnTo>
                  <a:pt x="45554" y="6517"/>
                </a:lnTo>
                <a:lnTo>
                  <a:pt x="45674" y="6758"/>
                </a:lnTo>
                <a:lnTo>
                  <a:pt x="45795" y="6939"/>
                </a:lnTo>
                <a:lnTo>
                  <a:pt x="45976" y="7060"/>
                </a:lnTo>
                <a:lnTo>
                  <a:pt x="46218" y="7180"/>
                </a:lnTo>
                <a:lnTo>
                  <a:pt x="46399" y="7241"/>
                </a:lnTo>
                <a:lnTo>
                  <a:pt x="46881" y="7241"/>
                </a:lnTo>
                <a:lnTo>
                  <a:pt x="47062" y="7180"/>
                </a:lnTo>
                <a:lnTo>
                  <a:pt x="47304" y="7060"/>
                </a:lnTo>
                <a:lnTo>
                  <a:pt x="47485" y="6939"/>
                </a:lnTo>
                <a:lnTo>
                  <a:pt x="47605" y="6758"/>
                </a:lnTo>
                <a:lnTo>
                  <a:pt x="47726" y="6517"/>
                </a:lnTo>
                <a:lnTo>
                  <a:pt x="47786" y="6336"/>
                </a:lnTo>
                <a:lnTo>
                  <a:pt x="47786" y="6094"/>
                </a:lnTo>
                <a:lnTo>
                  <a:pt x="47786" y="5853"/>
                </a:lnTo>
                <a:lnTo>
                  <a:pt x="47726" y="5672"/>
                </a:lnTo>
                <a:lnTo>
                  <a:pt x="47605" y="5430"/>
                </a:lnTo>
                <a:lnTo>
                  <a:pt x="47485" y="5249"/>
                </a:lnTo>
                <a:lnTo>
                  <a:pt x="47304" y="5129"/>
                </a:lnTo>
                <a:lnTo>
                  <a:pt x="47062" y="5008"/>
                </a:lnTo>
                <a:lnTo>
                  <a:pt x="46881" y="4948"/>
                </a:lnTo>
                <a:close/>
                <a:moveTo>
                  <a:pt x="52191" y="4948"/>
                </a:moveTo>
                <a:lnTo>
                  <a:pt x="52010" y="5008"/>
                </a:lnTo>
                <a:lnTo>
                  <a:pt x="51768" y="5129"/>
                </a:lnTo>
                <a:lnTo>
                  <a:pt x="51587" y="5249"/>
                </a:lnTo>
                <a:lnTo>
                  <a:pt x="51467" y="5430"/>
                </a:lnTo>
                <a:lnTo>
                  <a:pt x="51346" y="5672"/>
                </a:lnTo>
                <a:lnTo>
                  <a:pt x="51286" y="5853"/>
                </a:lnTo>
                <a:lnTo>
                  <a:pt x="51286" y="6094"/>
                </a:lnTo>
                <a:lnTo>
                  <a:pt x="51286" y="6336"/>
                </a:lnTo>
                <a:lnTo>
                  <a:pt x="51346" y="6517"/>
                </a:lnTo>
                <a:lnTo>
                  <a:pt x="51467" y="6758"/>
                </a:lnTo>
                <a:lnTo>
                  <a:pt x="51587" y="6939"/>
                </a:lnTo>
                <a:lnTo>
                  <a:pt x="51768" y="7060"/>
                </a:lnTo>
                <a:lnTo>
                  <a:pt x="52010" y="7180"/>
                </a:lnTo>
                <a:lnTo>
                  <a:pt x="52191" y="7241"/>
                </a:lnTo>
                <a:lnTo>
                  <a:pt x="52673" y="7241"/>
                </a:lnTo>
                <a:lnTo>
                  <a:pt x="52854" y="7180"/>
                </a:lnTo>
                <a:lnTo>
                  <a:pt x="53096" y="7060"/>
                </a:lnTo>
                <a:lnTo>
                  <a:pt x="53277" y="6939"/>
                </a:lnTo>
                <a:lnTo>
                  <a:pt x="53397" y="6758"/>
                </a:lnTo>
                <a:lnTo>
                  <a:pt x="53518" y="6517"/>
                </a:lnTo>
                <a:lnTo>
                  <a:pt x="53578" y="6336"/>
                </a:lnTo>
                <a:lnTo>
                  <a:pt x="53578" y="6094"/>
                </a:lnTo>
                <a:lnTo>
                  <a:pt x="53578" y="5853"/>
                </a:lnTo>
                <a:lnTo>
                  <a:pt x="53518" y="5672"/>
                </a:lnTo>
                <a:lnTo>
                  <a:pt x="53397" y="5430"/>
                </a:lnTo>
                <a:lnTo>
                  <a:pt x="53277" y="5249"/>
                </a:lnTo>
                <a:lnTo>
                  <a:pt x="53096" y="5129"/>
                </a:lnTo>
                <a:lnTo>
                  <a:pt x="52854" y="5008"/>
                </a:lnTo>
                <a:lnTo>
                  <a:pt x="52673" y="4948"/>
                </a:lnTo>
                <a:close/>
                <a:moveTo>
                  <a:pt x="57380" y="5310"/>
                </a:moveTo>
                <a:lnTo>
                  <a:pt x="57259" y="5430"/>
                </a:lnTo>
                <a:lnTo>
                  <a:pt x="57138" y="5672"/>
                </a:lnTo>
                <a:lnTo>
                  <a:pt x="57078" y="5853"/>
                </a:lnTo>
                <a:lnTo>
                  <a:pt x="57078" y="6094"/>
                </a:lnTo>
                <a:lnTo>
                  <a:pt x="57078" y="6336"/>
                </a:lnTo>
                <a:lnTo>
                  <a:pt x="57138" y="6517"/>
                </a:lnTo>
                <a:lnTo>
                  <a:pt x="57259" y="6758"/>
                </a:lnTo>
                <a:lnTo>
                  <a:pt x="57380" y="6939"/>
                </a:lnTo>
                <a:lnTo>
                  <a:pt x="57561" y="7060"/>
                </a:lnTo>
                <a:lnTo>
                  <a:pt x="57802" y="7180"/>
                </a:lnTo>
                <a:lnTo>
                  <a:pt x="57983" y="7241"/>
                </a:lnTo>
                <a:lnTo>
                  <a:pt x="58224" y="7241"/>
                </a:lnTo>
                <a:lnTo>
                  <a:pt x="58586" y="7180"/>
                </a:lnTo>
                <a:lnTo>
                  <a:pt x="58888" y="7060"/>
                </a:lnTo>
                <a:lnTo>
                  <a:pt x="59129" y="6818"/>
                </a:lnTo>
                <a:lnTo>
                  <a:pt x="59310" y="6517"/>
                </a:lnTo>
                <a:lnTo>
                  <a:pt x="57380" y="5310"/>
                </a:lnTo>
                <a:close/>
                <a:moveTo>
                  <a:pt x="14783" y="7844"/>
                </a:moveTo>
                <a:lnTo>
                  <a:pt x="13636" y="8689"/>
                </a:lnTo>
                <a:lnTo>
                  <a:pt x="13636" y="8990"/>
                </a:lnTo>
                <a:lnTo>
                  <a:pt x="13636" y="9232"/>
                </a:lnTo>
                <a:lnTo>
                  <a:pt x="13697" y="9413"/>
                </a:lnTo>
                <a:lnTo>
                  <a:pt x="13817" y="9654"/>
                </a:lnTo>
                <a:lnTo>
                  <a:pt x="13938" y="9835"/>
                </a:lnTo>
                <a:lnTo>
                  <a:pt x="14119" y="9956"/>
                </a:lnTo>
                <a:lnTo>
                  <a:pt x="14360" y="10076"/>
                </a:lnTo>
                <a:lnTo>
                  <a:pt x="14541" y="10137"/>
                </a:lnTo>
                <a:lnTo>
                  <a:pt x="15024" y="10137"/>
                </a:lnTo>
                <a:lnTo>
                  <a:pt x="15205" y="10076"/>
                </a:lnTo>
                <a:lnTo>
                  <a:pt x="15446" y="9956"/>
                </a:lnTo>
                <a:lnTo>
                  <a:pt x="15627" y="9835"/>
                </a:lnTo>
                <a:lnTo>
                  <a:pt x="15748" y="9654"/>
                </a:lnTo>
                <a:lnTo>
                  <a:pt x="15869" y="9413"/>
                </a:lnTo>
                <a:lnTo>
                  <a:pt x="15929" y="9232"/>
                </a:lnTo>
                <a:lnTo>
                  <a:pt x="15929" y="8990"/>
                </a:lnTo>
                <a:lnTo>
                  <a:pt x="15929" y="8749"/>
                </a:lnTo>
                <a:lnTo>
                  <a:pt x="15869" y="8568"/>
                </a:lnTo>
                <a:lnTo>
                  <a:pt x="15748" y="8327"/>
                </a:lnTo>
                <a:lnTo>
                  <a:pt x="15627" y="8146"/>
                </a:lnTo>
                <a:lnTo>
                  <a:pt x="15446" y="8025"/>
                </a:lnTo>
                <a:lnTo>
                  <a:pt x="15205" y="7904"/>
                </a:lnTo>
                <a:lnTo>
                  <a:pt x="15024" y="7844"/>
                </a:lnTo>
                <a:close/>
                <a:moveTo>
                  <a:pt x="20333" y="7844"/>
                </a:moveTo>
                <a:lnTo>
                  <a:pt x="20152" y="7904"/>
                </a:lnTo>
                <a:lnTo>
                  <a:pt x="19911" y="8025"/>
                </a:lnTo>
                <a:lnTo>
                  <a:pt x="19730" y="8146"/>
                </a:lnTo>
                <a:lnTo>
                  <a:pt x="19609" y="8327"/>
                </a:lnTo>
                <a:lnTo>
                  <a:pt x="19489" y="8568"/>
                </a:lnTo>
                <a:lnTo>
                  <a:pt x="19428" y="8749"/>
                </a:lnTo>
                <a:lnTo>
                  <a:pt x="19428" y="8990"/>
                </a:lnTo>
                <a:lnTo>
                  <a:pt x="19428" y="9232"/>
                </a:lnTo>
                <a:lnTo>
                  <a:pt x="19489" y="9413"/>
                </a:lnTo>
                <a:lnTo>
                  <a:pt x="19609" y="9654"/>
                </a:lnTo>
                <a:lnTo>
                  <a:pt x="19730" y="9835"/>
                </a:lnTo>
                <a:lnTo>
                  <a:pt x="19911" y="9956"/>
                </a:lnTo>
                <a:lnTo>
                  <a:pt x="20152" y="10076"/>
                </a:lnTo>
                <a:lnTo>
                  <a:pt x="20333" y="10137"/>
                </a:lnTo>
                <a:lnTo>
                  <a:pt x="20816" y="10137"/>
                </a:lnTo>
                <a:lnTo>
                  <a:pt x="20997" y="10076"/>
                </a:lnTo>
                <a:lnTo>
                  <a:pt x="21239" y="9956"/>
                </a:lnTo>
                <a:lnTo>
                  <a:pt x="21420" y="9835"/>
                </a:lnTo>
                <a:lnTo>
                  <a:pt x="21540" y="9654"/>
                </a:lnTo>
                <a:lnTo>
                  <a:pt x="21661" y="9413"/>
                </a:lnTo>
                <a:lnTo>
                  <a:pt x="21721" y="9232"/>
                </a:lnTo>
                <a:lnTo>
                  <a:pt x="21721" y="8990"/>
                </a:lnTo>
                <a:lnTo>
                  <a:pt x="21721" y="8749"/>
                </a:lnTo>
                <a:lnTo>
                  <a:pt x="21661" y="8568"/>
                </a:lnTo>
                <a:lnTo>
                  <a:pt x="21540" y="8327"/>
                </a:lnTo>
                <a:lnTo>
                  <a:pt x="21420" y="8146"/>
                </a:lnTo>
                <a:lnTo>
                  <a:pt x="21239" y="8025"/>
                </a:lnTo>
                <a:lnTo>
                  <a:pt x="20997" y="7904"/>
                </a:lnTo>
                <a:lnTo>
                  <a:pt x="20816" y="7844"/>
                </a:lnTo>
                <a:close/>
                <a:moveTo>
                  <a:pt x="26126" y="7844"/>
                </a:moveTo>
                <a:lnTo>
                  <a:pt x="25945" y="7904"/>
                </a:lnTo>
                <a:lnTo>
                  <a:pt x="25703" y="8025"/>
                </a:lnTo>
                <a:lnTo>
                  <a:pt x="25522" y="8146"/>
                </a:lnTo>
                <a:lnTo>
                  <a:pt x="25402" y="8327"/>
                </a:lnTo>
                <a:lnTo>
                  <a:pt x="25281" y="8568"/>
                </a:lnTo>
                <a:lnTo>
                  <a:pt x="25221" y="8749"/>
                </a:lnTo>
                <a:lnTo>
                  <a:pt x="25221" y="8990"/>
                </a:lnTo>
                <a:lnTo>
                  <a:pt x="25221" y="9232"/>
                </a:lnTo>
                <a:lnTo>
                  <a:pt x="25281" y="9413"/>
                </a:lnTo>
                <a:lnTo>
                  <a:pt x="25402" y="9654"/>
                </a:lnTo>
                <a:lnTo>
                  <a:pt x="25522" y="9835"/>
                </a:lnTo>
                <a:lnTo>
                  <a:pt x="25703" y="9956"/>
                </a:lnTo>
                <a:lnTo>
                  <a:pt x="25945" y="10076"/>
                </a:lnTo>
                <a:lnTo>
                  <a:pt x="26126" y="10137"/>
                </a:lnTo>
                <a:lnTo>
                  <a:pt x="26608" y="10137"/>
                </a:lnTo>
                <a:lnTo>
                  <a:pt x="26789" y="10076"/>
                </a:lnTo>
                <a:lnTo>
                  <a:pt x="27031" y="9956"/>
                </a:lnTo>
                <a:lnTo>
                  <a:pt x="27212" y="9835"/>
                </a:lnTo>
                <a:lnTo>
                  <a:pt x="27332" y="9654"/>
                </a:lnTo>
                <a:lnTo>
                  <a:pt x="27453" y="9413"/>
                </a:lnTo>
                <a:lnTo>
                  <a:pt x="27513" y="9232"/>
                </a:lnTo>
                <a:lnTo>
                  <a:pt x="27513" y="8990"/>
                </a:lnTo>
                <a:lnTo>
                  <a:pt x="27513" y="8749"/>
                </a:lnTo>
                <a:lnTo>
                  <a:pt x="27453" y="8568"/>
                </a:lnTo>
                <a:lnTo>
                  <a:pt x="27332" y="8327"/>
                </a:lnTo>
                <a:lnTo>
                  <a:pt x="27212" y="8146"/>
                </a:lnTo>
                <a:lnTo>
                  <a:pt x="27031" y="8025"/>
                </a:lnTo>
                <a:lnTo>
                  <a:pt x="26789" y="7904"/>
                </a:lnTo>
                <a:lnTo>
                  <a:pt x="26608" y="7844"/>
                </a:lnTo>
                <a:close/>
                <a:moveTo>
                  <a:pt x="31918" y="7844"/>
                </a:moveTo>
                <a:lnTo>
                  <a:pt x="31737" y="7904"/>
                </a:lnTo>
                <a:lnTo>
                  <a:pt x="31496" y="8025"/>
                </a:lnTo>
                <a:lnTo>
                  <a:pt x="31315" y="8146"/>
                </a:lnTo>
                <a:lnTo>
                  <a:pt x="31194" y="8327"/>
                </a:lnTo>
                <a:lnTo>
                  <a:pt x="31073" y="8568"/>
                </a:lnTo>
                <a:lnTo>
                  <a:pt x="31013" y="8749"/>
                </a:lnTo>
                <a:lnTo>
                  <a:pt x="31013" y="8990"/>
                </a:lnTo>
                <a:lnTo>
                  <a:pt x="31013" y="9232"/>
                </a:lnTo>
                <a:lnTo>
                  <a:pt x="31073" y="9413"/>
                </a:lnTo>
                <a:lnTo>
                  <a:pt x="31194" y="9654"/>
                </a:lnTo>
                <a:lnTo>
                  <a:pt x="31315" y="9835"/>
                </a:lnTo>
                <a:lnTo>
                  <a:pt x="31496" y="9956"/>
                </a:lnTo>
                <a:lnTo>
                  <a:pt x="31737" y="10076"/>
                </a:lnTo>
                <a:lnTo>
                  <a:pt x="31918" y="10137"/>
                </a:lnTo>
                <a:lnTo>
                  <a:pt x="32401" y="10137"/>
                </a:lnTo>
                <a:lnTo>
                  <a:pt x="32582" y="10076"/>
                </a:lnTo>
                <a:lnTo>
                  <a:pt x="32823" y="9956"/>
                </a:lnTo>
                <a:lnTo>
                  <a:pt x="33004" y="9835"/>
                </a:lnTo>
                <a:lnTo>
                  <a:pt x="33125" y="9654"/>
                </a:lnTo>
                <a:lnTo>
                  <a:pt x="33245" y="9413"/>
                </a:lnTo>
                <a:lnTo>
                  <a:pt x="33306" y="9232"/>
                </a:lnTo>
                <a:lnTo>
                  <a:pt x="33306" y="8990"/>
                </a:lnTo>
                <a:lnTo>
                  <a:pt x="33306" y="8749"/>
                </a:lnTo>
                <a:lnTo>
                  <a:pt x="33245" y="8568"/>
                </a:lnTo>
                <a:lnTo>
                  <a:pt x="33125" y="8327"/>
                </a:lnTo>
                <a:lnTo>
                  <a:pt x="33004" y="8146"/>
                </a:lnTo>
                <a:lnTo>
                  <a:pt x="32823" y="8025"/>
                </a:lnTo>
                <a:lnTo>
                  <a:pt x="32582" y="7904"/>
                </a:lnTo>
                <a:lnTo>
                  <a:pt x="32401" y="7844"/>
                </a:lnTo>
                <a:close/>
                <a:moveTo>
                  <a:pt x="37710" y="7844"/>
                </a:moveTo>
                <a:lnTo>
                  <a:pt x="37529" y="7904"/>
                </a:lnTo>
                <a:lnTo>
                  <a:pt x="37288" y="8025"/>
                </a:lnTo>
                <a:lnTo>
                  <a:pt x="37107" y="8146"/>
                </a:lnTo>
                <a:lnTo>
                  <a:pt x="36986" y="8327"/>
                </a:lnTo>
                <a:lnTo>
                  <a:pt x="36865" y="8568"/>
                </a:lnTo>
                <a:lnTo>
                  <a:pt x="36805" y="8749"/>
                </a:lnTo>
                <a:lnTo>
                  <a:pt x="36805" y="8990"/>
                </a:lnTo>
                <a:lnTo>
                  <a:pt x="36805" y="9232"/>
                </a:lnTo>
                <a:lnTo>
                  <a:pt x="36865" y="9413"/>
                </a:lnTo>
                <a:lnTo>
                  <a:pt x="36986" y="9654"/>
                </a:lnTo>
                <a:lnTo>
                  <a:pt x="37107" y="9835"/>
                </a:lnTo>
                <a:lnTo>
                  <a:pt x="37288" y="9956"/>
                </a:lnTo>
                <a:lnTo>
                  <a:pt x="37529" y="10076"/>
                </a:lnTo>
                <a:lnTo>
                  <a:pt x="37710" y="10137"/>
                </a:lnTo>
                <a:lnTo>
                  <a:pt x="38193" y="10137"/>
                </a:lnTo>
                <a:lnTo>
                  <a:pt x="38374" y="10076"/>
                </a:lnTo>
                <a:lnTo>
                  <a:pt x="38615" y="9956"/>
                </a:lnTo>
                <a:lnTo>
                  <a:pt x="38796" y="9835"/>
                </a:lnTo>
                <a:lnTo>
                  <a:pt x="38917" y="9654"/>
                </a:lnTo>
                <a:lnTo>
                  <a:pt x="39038" y="9413"/>
                </a:lnTo>
                <a:lnTo>
                  <a:pt x="39098" y="9232"/>
                </a:lnTo>
                <a:lnTo>
                  <a:pt x="39098" y="8990"/>
                </a:lnTo>
                <a:lnTo>
                  <a:pt x="39098" y="8749"/>
                </a:lnTo>
                <a:lnTo>
                  <a:pt x="39038" y="8568"/>
                </a:lnTo>
                <a:lnTo>
                  <a:pt x="38917" y="8327"/>
                </a:lnTo>
                <a:lnTo>
                  <a:pt x="38796" y="8146"/>
                </a:lnTo>
                <a:lnTo>
                  <a:pt x="38615" y="8025"/>
                </a:lnTo>
                <a:lnTo>
                  <a:pt x="38374" y="7904"/>
                </a:lnTo>
                <a:lnTo>
                  <a:pt x="38193" y="7844"/>
                </a:lnTo>
                <a:close/>
                <a:moveTo>
                  <a:pt x="43502" y="7844"/>
                </a:moveTo>
                <a:lnTo>
                  <a:pt x="43321" y="7904"/>
                </a:lnTo>
                <a:lnTo>
                  <a:pt x="43080" y="8025"/>
                </a:lnTo>
                <a:lnTo>
                  <a:pt x="42899" y="8146"/>
                </a:lnTo>
                <a:lnTo>
                  <a:pt x="42778" y="8327"/>
                </a:lnTo>
                <a:lnTo>
                  <a:pt x="42658" y="8568"/>
                </a:lnTo>
                <a:lnTo>
                  <a:pt x="42597" y="8749"/>
                </a:lnTo>
                <a:lnTo>
                  <a:pt x="42597" y="8990"/>
                </a:lnTo>
                <a:lnTo>
                  <a:pt x="42597" y="9232"/>
                </a:lnTo>
                <a:lnTo>
                  <a:pt x="42658" y="9413"/>
                </a:lnTo>
                <a:lnTo>
                  <a:pt x="42778" y="9654"/>
                </a:lnTo>
                <a:lnTo>
                  <a:pt x="42899" y="9835"/>
                </a:lnTo>
                <a:lnTo>
                  <a:pt x="43080" y="9956"/>
                </a:lnTo>
                <a:lnTo>
                  <a:pt x="43321" y="10076"/>
                </a:lnTo>
                <a:lnTo>
                  <a:pt x="43502" y="10137"/>
                </a:lnTo>
                <a:lnTo>
                  <a:pt x="43985" y="10137"/>
                </a:lnTo>
                <a:lnTo>
                  <a:pt x="44166" y="10076"/>
                </a:lnTo>
                <a:lnTo>
                  <a:pt x="44407" y="9956"/>
                </a:lnTo>
                <a:lnTo>
                  <a:pt x="44588" y="9835"/>
                </a:lnTo>
                <a:lnTo>
                  <a:pt x="44709" y="9654"/>
                </a:lnTo>
                <a:lnTo>
                  <a:pt x="44830" y="9413"/>
                </a:lnTo>
                <a:lnTo>
                  <a:pt x="44890" y="9232"/>
                </a:lnTo>
                <a:lnTo>
                  <a:pt x="44890" y="8990"/>
                </a:lnTo>
                <a:lnTo>
                  <a:pt x="44890" y="8749"/>
                </a:lnTo>
                <a:lnTo>
                  <a:pt x="44830" y="8568"/>
                </a:lnTo>
                <a:lnTo>
                  <a:pt x="44709" y="8327"/>
                </a:lnTo>
                <a:lnTo>
                  <a:pt x="44588" y="8146"/>
                </a:lnTo>
                <a:lnTo>
                  <a:pt x="44407" y="8025"/>
                </a:lnTo>
                <a:lnTo>
                  <a:pt x="44166" y="7904"/>
                </a:lnTo>
                <a:lnTo>
                  <a:pt x="43985" y="7844"/>
                </a:lnTo>
                <a:close/>
                <a:moveTo>
                  <a:pt x="49295" y="7844"/>
                </a:moveTo>
                <a:lnTo>
                  <a:pt x="49114" y="7904"/>
                </a:lnTo>
                <a:lnTo>
                  <a:pt x="48872" y="8025"/>
                </a:lnTo>
                <a:lnTo>
                  <a:pt x="48691" y="8146"/>
                </a:lnTo>
                <a:lnTo>
                  <a:pt x="48571" y="8327"/>
                </a:lnTo>
                <a:lnTo>
                  <a:pt x="48450" y="8568"/>
                </a:lnTo>
                <a:lnTo>
                  <a:pt x="48390" y="8749"/>
                </a:lnTo>
                <a:lnTo>
                  <a:pt x="48390" y="8990"/>
                </a:lnTo>
                <a:lnTo>
                  <a:pt x="48390" y="9232"/>
                </a:lnTo>
                <a:lnTo>
                  <a:pt x="48450" y="9413"/>
                </a:lnTo>
                <a:lnTo>
                  <a:pt x="48571" y="9654"/>
                </a:lnTo>
                <a:lnTo>
                  <a:pt x="48691" y="9835"/>
                </a:lnTo>
                <a:lnTo>
                  <a:pt x="48872" y="9956"/>
                </a:lnTo>
                <a:lnTo>
                  <a:pt x="49114" y="10076"/>
                </a:lnTo>
                <a:lnTo>
                  <a:pt x="49295" y="10137"/>
                </a:lnTo>
                <a:lnTo>
                  <a:pt x="49777" y="10137"/>
                </a:lnTo>
                <a:lnTo>
                  <a:pt x="49958" y="10076"/>
                </a:lnTo>
                <a:lnTo>
                  <a:pt x="50200" y="9956"/>
                </a:lnTo>
                <a:lnTo>
                  <a:pt x="50381" y="9835"/>
                </a:lnTo>
                <a:lnTo>
                  <a:pt x="50501" y="9654"/>
                </a:lnTo>
                <a:lnTo>
                  <a:pt x="50622" y="9413"/>
                </a:lnTo>
                <a:lnTo>
                  <a:pt x="50682" y="9232"/>
                </a:lnTo>
                <a:lnTo>
                  <a:pt x="50682" y="8990"/>
                </a:lnTo>
                <a:lnTo>
                  <a:pt x="50682" y="8749"/>
                </a:lnTo>
                <a:lnTo>
                  <a:pt x="50622" y="8568"/>
                </a:lnTo>
                <a:lnTo>
                  <a:pt x="50501" y="8327"/>
                </a:lnTo>
                <a:lnTo>
                  <a:pt x="50381" y="8146"/>
                </a:lnTo>
                <a:lnTo>
                  <a:pt x="50200" y="8025"/>
                </a:lnTo>
                <a:lnTo>
                  <a:pt x="49958" y="7904"/>
                </a:lnTo>
                <a:lnTo>
                  <a:pt x="49777" y="7844"/>
                </a:lnTo>
                <a:close/>
                <a:moveTo>
                  <a:pt x="55087" y="7844"/>
                </a:moveTo>
                <a:lnTo>
                  <a:pt x="54906" y="7904"/>
                </a:lnTo>
                <a:lnTo>
                  <a:pt x="54665" y="8025"/>
                </a:lnTo>
                <a:lnTo>
                  <a:pt x="54483" y="8146"/>
                </a:lnTo>
                <a:lnTo>
                  <a:pt x="54363" y="8327"/>
                </a:lnTo>
                <a:lnTo>
                  <a:pt x="54242" y="8568"/>
                </a:lnTo>
                <a:lnTo>
                  <a:pt x="54182" y="8749"/>
                </a:lnTo>
                <a:lnTo>
                  <a:pt x="54182" y="8990"/>
                </a:lnTo>
                <a:lnTo>
                  <a:pt x="54182" y="9232"/>
                </a:lnTo>
                <a:lnTo>
                  <a:pt x="54242" y="9413"/>
                </a:lnTo>
                <a:lnTo>
                  <a:pt x="54363" y="9654"/>
                </a:lnTo>
                <a:lnTo>
                  <a:pt x="54483" y="9835"/>
                </a:lnTo>
                <a:lnTo>
                  <a:pt x="54665" y="9956"/>
                </a:lnTo>
                <a:lnTo>
                  <a:pt x="54906" y="10076"/>
                </a:lnTo>
                <a:lnTo>
                  <a:pt x="55087" y="10137"/>
                </a:lnTo>
                <a:lnTo>
                  <a:pt x="55570" y="10137"/>
                </a:lnTo>
                <a:lnTo>
                  <a:pt x="55751" y="10076"/>
                </a:lnTo>
                <a:lnTo>
                  <a:pt x="55992" y="9956"/>
                </a:lnTo>
                <a:lnTo>
                  <a:pt x="56173" y="9835"/>
                </a:lnTo>
                <a:lnTo>
                  <a:pt x="56294" y="9654"/>
                </a:lnTo>
                <a:lnTo>
                  <a:pt x="56414" y="9413"/>
                </a:lnTo>
                <a:lnTo>
                  <a:pt x="56475" y="9232"/>
                </a:lnTo>
                <a:lnTo>
                  <a:pt x="56475" y="8990"/>
                </a:lnTo>
                <a:lnTo>
                  <a:pt x="56475" y="8749"/>
                </a:lnTo>
                <a:lnTo>
                  <a:pt x="56414" y="8568"/>
                </a:lnTo>
                <a:lnTo>
                  <a:pt x="56294" y="8327"/>
                </a:lnTo>
                <a:lnTo>
                  <a:pt x="56173" y="8146"/>
                </a:lnTo>
                <a:lnTo>
                  <a:pt x="55992" y="8025"/>
                </a:lnTo>
                <a:lnTo>
                  <a:pt x="55751" y="7904"/>
                </a:lnTo>
                <a:lnTo>
                  <a:pt x="55570" y="7844"/>
                </a:lnTo>
                <a:close/>
                <a:moveTo>
                  <a:pt x="60879" y="7844"/>
                </a:moveTo>
                <a:lnTo>
                  <a:pt x="60698" y="7904"/>
                </a:lnTo>
                <a:lnTo>
                  <a:pt x="60457" y="8025"/>
                </a:lnTo>
                <a:lnTo>
                  <a:pt x="60276" y="8146"/>
                </a:lnTo>
                <a:lnTo>
                  <a:pt x="60155" y="8327"/>
                </a:lnTo>
                <a:lnTo>
                  <a:pt x="60034" y="8568"/>
                </a:lnTo>
                <a:lnTo>
                  <a:pt x="59974" y="8749"/>
                </a:lnTo>
                <a:lnTo>
                  <a:pt x="59974" y="8990"/>
                </a:lnTo>
                <a:lnTo>
                  <a:pt x="59974" y="9232"/>
                </a:lnTo>
                <a:lnTo>
                  <a:pt x="60034" y="9413"/>
                </a:lnTo>
                <a:lnTo>
                  <a:pt x="60155" y="9654"/>
                </a:lnTo>
                <a:lnTo>
                  <a:pt x="60276" y="9835"/>
                </a:lnTo>
                <a:lnTo>
                  <a:pt x="60457" y="9956"/>
                </a:lnTo>
                <a:lnTo>
                  <a:pt x="60698" y="10076"/>
                </a:lnTo>
                <a:lnTo>
                  <a:pt x="60879" y="10137"/>
                </a:lnTo>
                <a:lnTo>
                  <a:pt x="61362" y="10137"/>
                </a:lnTo>
                <a:lnTo>
                  <a:pt x="61543" y="10076"/>
                </a:lnTo>
                <a:lnTo>
                  <a:pt x="61784" y="9956"/>
                </a:lnTo>
                <a:lnTo>
                  <a:pt x="61965" y="9835"/>
                </a:lnTo>
                <a:lnTo>
                  <a:pt x="62086" y="9654"/>
                </a:lnTo>
                <a:lnTo>
                  <a:pt x="62206" y="9413"/>
                </a:lnTo>
                <a:lnTo>
                  <a:pt x="62267" y="9232"/>
                </a:lnTo>
                <a:lnTo>
                  <a:pt x="62267" y="8990"/>
                </a:lnTo>
                <a:lnTo>
                  <a:pt x="62267" y="8689"/>
                </a:lnTo>
                <a:lnTo>
                  <a:pt x="61120" y="7844"/>
                </a:lnTo>
                <a:close/>
                <a:moveTo>
                  <a:pt x="11705" y="10740"/>
                </a:moveTo>
                <a:lnTo>
                  <a:pt x="11464" y="10800"/>
                </a:lnTo>
                <a:lnTo>
                  <a:pt x="11162" y="10981"/>
                </a:lnTo>
                <a:lnTo>
                  <a:pt x="10981" y="11162"/>
                </a:lnTo>
                <a:lnTo>
                  <a:pt x="10800" y="11464"/>
                </a:lnTo>
                <a:lnTo>
                  <a:pt x="10740" y="11705"/>
                </a:lnTo>
                <a:lnTo>
                  <a:pt x="10740" y="11886"/>
                </a:lnTo>
                <a:lnTo>
                  <a:pt x="10740" y="12128"/>
                </a:lnTo>
                <a:lnTo>
                  <a:pt x="10800" y="12309"/>
                </a:lnTo>
                <a:lnTo>
                  <a:pt x="10921" y="12550"/>
                </a:lnTo>
                <a:lnTo>
                  <a:pt x="11042" y="12731"/>
                </a:lnTo>
                <a:lnTo>
                  <a:pt x="11223" y="12852"/>
                </a:lnTo>
                <a:lnTo>
                  <a:pt x="11464" y="12972"/>
                </a:lnTo>
                <a:lnTo>
                  <a:pt x="11645" y="13033"/>
                </a:lnTo>
                <a:lnTo>
                  <a:pt x="12128" y="13033"/>
                </a:lnTo>
                <a:lnTo>
                  <a:pt x="12309" y="12972"/>
                </a:lnTo>
                <a:lnTo>
                  <a:pt x="12550" y="12852"/>
                </a:lnTo>
                <a:lnTo>
                  <a:pt x="12731" y="12731"/>
                </a:lnTo>
                <a:lnTo>
                  <a:pt x="12852" y="12550"/>
                </a:lnTo>
                <a:lnTo>
                  <a:pt x="12973" y="12309"/>
                </a:lnTo>
                <a:lnTo>
                  <a:pt x="13033" y="12128"/>
                </a:lnTo>
                <a:lnTo>
                  <a:pt x="13033" y="11886"/>
                </a:lnTo>
                <a:lnTo>
                  <a:pt x="13033" y="11645"/>
                </a:lnTo>
                <a:lnTo>
                  <a:pt x="12973" y="11464"/>
                </a:lnTo>
                <a:lnTo>
                  <a:pt x="12852" y="11223"/>
                </a:lnTo>
                <a:lnTo>
                  <a:pt x="12731" y="11042"/>
                </a:lnTo>
                <a:lnTo>
                  <a:pt x="12550" y="10921"/>
                </a:lnTo>
                <a:lnTo>
                  <a:pt x="12309" y="10800"/>
                </a:lnTo>
                <a:lnTo>
                  <a:pt x="12128" y="10740"/>
                </a:lnTo>
                <a:close/>
                <a:moveTo>
                  <a:pt x="17437" y="10740"/>
                </a:moveTo>
                <a:lnTo>
                  <a:pt x="17256" y="10800"/>
                </a:lnTo>
                <a:lnTo>
                  <a:pt x="17015" y="10921"/>
                </a:lnTo>
                <a:lnTo>
                  <a:pt x="16834" y="11042"/>
                </a:lnTo>
                <a:lnTo>
                  <a:pt x="16713" y="11223"/>
                </a:lnTo>
                <a:lnTo>
                  <a:pt x="16593" y="11464"/>
                </a:lnTo>
                <a:lnTo>
                  <a:pt x="16532" y="11645"/>
                </a:lnTo>
                <a:lnTo>
                  <a:pt x="16532" y="11886"/>
                </a:lnTo>
                <a:lnTo>
                  <a:pt x="16532" y="12128"/>
                </a:lnTo>
                <a:lnTo>
                  <a:pt x="16593" y="12309"/>
                </a:lnTo>
                <a:lnTo>
                  <a:pt x="16713" y="12550"/>
                </a:lnTo>
                <a:lnTo>
                  <a:pt x="16834" y="12731"/>
                </a:lnTo>
                <a:lnTo>
                  <a:pt x="17015" y="12852"/>
                </a:lnTo>
                <a:lnTo>
                  <a:pt x="17256" y="12972"/>
                </a:lnTo>
                <a:lnTo>
                  <a:pt x="17437" y="13033"/>
                </a:lnTo>
                <a:lnTo>
                  <a:pt x="17920" y="13033"/>
                </a:lnTo>
                <a:lnTo>
                  <a:pt x="18101" y="12972"/>
                </a:lnTo>
                <a:lnTo>
                  <a:pt x="18342" y="12852"/>
                </a:lnTo>
                <a:lnTo>
                  <a:pt x="18523" y="12731"/>
                </a:lnTo>
                <a:lnTo>
                  <a:pt x="18644" y="12550"/>
                </a:lnTo>
                <a:lnTo>
                  <a:pt x="18765" y="12309"/>
                </a:lnTo>
                <a:lnTo>
                  <a:pt x="18825" y="12128"/>
                </a:lnTo>
                <a:lnTo>
                  <a:pt x="18825" y="11886"/>
                </a:lnTo>
                <a:lnTo>
                  <a:pt x="18825" y="11645"/>
                </a:lnTo>
                <a:lnTo>
                  <a:pt x="18765" y="11464"/>
                </a:lnTo>
                <a:lnTo>
                  <a:pt x="18644" y="11223"/>
                </a:lnTo>
                <a:lnTo>
                  <a:pt x="18523" y="11042"/>
                </a:lnTo>
                <a:lnTo>
                  <a:pt x="18342" y="10921"/>
                </a:lnTo>
                <a:lnTo>
                  <a:pt x="18101" y="10800"/>
                </a:lnTo>
                <a:lnTo>
                  <a:pt x="17920" y="10740"/>
                </a:lnTo>
                <a:close/>
                <a:moveTo>
                  <a:pt x="23230" y="10740"/>
                </a:moveTo>
                <a:lnTo>
                  <a:pt x="23049" y="10800"/>
                </a:lnTo>
                <a:lnTo>
                  <a:pt x="22807" y="10921"/>
                </a:lnTo>
                <a:lnTo>
                  <a:pt x="22626" y="11042"/>
                </a:lnTo>
                <a:lnTo>
                  <a:pt x="22506" y="11223"/>
                </a:lnTo>
                <a:lnTo>
                  <a:pt x="22385" y="11464"/>
                </a:lnTo>
                <a:lnTo>
                  <a:pt x="22325" y="11645"/>
                </a:lnTo>
                <a:lnTo>
                  <a:pt x="22325" y="11886"/>
                </a:lnTo>
                <a:lnTo>
                  <a:pt x="22325" y="12128"/>
                </a:lnTo>
                <a:lnTo>
                  <a:pt x="22385" y="12309"/>
                </a:lnTo>
                <a:lnTo>
                  <a:pt x="22506" y="12550"/>
                </a:lnTo>
                <a:lnTo>
                  <a:pt x="22626" y="12731"/>
                </a:lnTo>
                <a:lnTo>
                  <a:pt x="22807" y="12852"/>
                </a:lnTo>
                <a:lnTo>
                  <a:pt x="23049" y="12972"/>
                </a:lnTo>
                <a:lnTo>
                  <a:pt x="23230" y="13033"/>
                </a:lnTo>
                <a:lnTo>
                  <a:pt x="23712" y="13033"/>
                </a:lnTo>
                <a:lnTo>
                  <a:pt x="23893" y="12972"/>
                </a:lnTo>
                <a:lnTo>
                  <a:pt x="24135" y="12852"/>
                </a:lnTo>
                <a:lnTo>
                  <a:pt x="24316" y="12731"/>
                </a:lnTo>
                <a:lnTo>
                  <a:pt x="24436" y="12550"/>
                </a:lnTo>
                <a:lnTo>
                  <a:pt x="24557" y="12309"/>
                </a:lnTo>
                <a:lnTo>
                  <a:pt x="24617" y="12128"/>
                </a:lnTo>
                <a:lnTo>
                  <a:pt x="24617" y="11886"/>
                </a:lnTo>
                <a:lnTo>
                  <a:pt x="24617" y="11645"/>
                </a:lnTo>
                <a:lnTo>
                  <a:pt x="24557" y="11464"/>
                </a:lnTo>
                <a:lnTo>
                  <a:pt x="24436" y="11223"/>
                </a:lnTo>
                <a:lnTo>
                  <a:pt x="24316" y="11042"/>
                </a:lnTo>
                <a:lnTo>
                  <a:pt x="24135" y="10921"/>
                </a:lnTo>
                <a:lnTo>
                  <a:pt x="23893" y="10800"/>
                </a:lnTo>
                <a:lnTo>
                  <a:pt x="23712" y="10740"/>
                </a:lnTo>
                <a:close/>
                <a:moveTo>
                  <a:pt x="29022" y="10740"/>
                </a:moveTo>
                <a:lnTo>
                  <a:pt x="28841" y="10800"/>
                </a:lnTo>
                <a:lnTo>
                  <a:pt x="28599" y="10921"/>
                </a:lnTo>
                <a:lnTo>
                  <a:pt x="28418" y="11042"/>
                </a:lnTo>
                <a:lnTo>
                  <a:pt x="28298" y="11223"/>
                </a:lnTo>
                <a:lnTo>
                  <a:pt x="28177" y="11464"/>
                </a:lnTo>
                <a:lnTo>
                  <a:pt x="28117" y="11645"/>
                </a:lnTo>
                <a:lnTo>
                  <a:pt x="28117" y="11886"/>
                </a:lnTo>
                <a:lnTo>
                  <a:pt x="28117" y="12128"/>
                </a:lnTo>
                <a:lnTo>
                  <a:pt x="28177" y="12309"/>
                </a:lnTo>
                <a:lnTo>
                  <a:pt x="28298" y="12550"/>
                </a:lnTo>
                <a:lnTo>
                  <a:pt x="28418" y="12731"/>
                </a:lnTo>
                <a:lnTo>
                  <a:pt x="28599" y="12852"/>
                </a:lnTo>
                <a:lnTo>
                  <a:pt x="28841" y="12972"/>
                </a:lnTo>
                <a:lnTo>
                  <a:pt x="29022" y="13033"/>
                </a:lnTo>
                <a:lnTo>
                  <a:pt x="29505" y="13033"/>
                </a:lnTo>
                <a:lnTo>
                  <a:pt x="29686" y="12972"/>
                </a:lnTo>
                <a:lnTo>
                  <a:pt x="29927" y="12852"/>
                </a:lnTo>
                <a:lnTo>
                  <a:pt x="30108" y="12731"/>
                </a:lnTo>
                <a:lnTo>
                  <a:pt x="30229" y="12550"/>
                </a:lnTo>
                <a:lnTo>
                  <a:pt x="30349" y="12309"/>
                </a:lnTo>
                <a:lnTo>
                  <a:pt x="30410" y="12128"/>
                </a:lnTo>
                <a:lnTo>
                  <a:pt x="30410" y="11886"/>
                </a:lnTo>
                <a:lnTo>
                  <a:pt x="30410" y="11645"/>
                </a:lnTo>
                <a:lnTo>
                  <a:pt x="30349" y="11464"/>
                </a:lnTo>
                <a:lnTo>
                  <a:pt x="30229" y="11223"/>
                </a:lnTo>
                <a:lnTo>
                  <a:pt x="30108" y="11042"/>
                </a:lnTo>
                <a:lnTo>
                  <a:pt x="29927" y="10921"/>
                </a:lnTo>
                <a:lnTo>
                  <a:pt x="29686" y="10800"/>
                </a:lnTo>
                <a:lnTo>
                  <a:pt x="29505" y="10740"/>
                </a:lnTo>
                <a:close/>
                <a:moveTo>
                  <a:pt x="34814" y="10740"/>
                </a:moveTo>
                <a:lnTo>
                  <a:pt x="34633" y="10800"/>
                </a:lnTo>
                <a:lnTo>
                  <a:pt x="34392" y="10921"/>
                </a:lnTo>
                <a:lnTo>
                  <a:pt x="34211" y="11042"/>
                </a:lnTo>
                <a:lnTo>
                  <a:pt x="34090" y="11223"/>
                </a:lnTo>
                <a:lnTo>
                  <a:pt x="33969" y="11464"/>
                </a:lnTo>
                <a:lnTo>
                  <a:pt x="33909" y="11645"/>
                </a:lnTo>
                <a:lnTo>
                  <a:pt x="33909" y="11886"/>
                </a:lnTo>
                <a:lnTo>
                  <a:pt x="33909" y="12128"/>
                </a:lnTo>
                <a:lnTo>
                  <a:pt x="33969" y="12309"/>
                </a:lnTo>
                <a:lnTo>
                  <a:pt x="34090" y="12550"/>
                </a:lnTo>
                <a:lnTo>
                  <a:pt x="34211" y="12731"/>
                </a:lnTo>
                <a:lnTo>
                  <a:pt x="34392" y="12852"/>
                </a:lnTo>
                <a:lnTo>
                  <a:pt x="34633" y="12972"/>
                </a:lnTo>
                <a:lnTo>
                  <a:pt x="34814" y="13033"/>
                </a:lnTo>
                <a:lnTo>
                  <a:pt x="35297" y="13033"/>
                </a:lnTo>
                <a:lnTo>
                  <a:pt x="35478" y="12972"/>
                </a:lnTo>
                <a:lnTo>
                  <a:pt x="35719" y="12852"/>
                </a:lnTo>
                <a:lnTo>
                  <a:pt x="35900" y="12731"/>
                </a:lnTo>
                <a:lnTo>
                  <a:pt x="36021" y="12550"/>
                </a:lnTo>
                <a:lnTo>
                  <a:pt x="36141" y="12309"/>
                </a:lnTo>
                <a:lnTo>
                  <a:pt x="36202" y="12128"/>
                </a:lnTo>
                <a:lnTo>
                  <a:pt x="36202" y="11886"/>
                </a:lnTo>
                <a:lnTo>
                  <a:pt x="36202" y="11645"/>
                </a:lnTo>
                <a:lnTo>
                  <a:pt x="36141" y="11464"/>
                </a:lnTo>
                <a:lnTo>
                  <a:pt x="36021" y="11223"/>
                </a:lnTo>
                <a:lnTo>
                  <a:pt x="35900" y="11042"/>
                </a:lnTo>
                <a:lnTo>
                  <a:pt x="35719" y="10921"/>
                </a:lnTo>
                <a:lnTo>
                  <a:pt x="35478" y="10800"/>
                </a:lnTo>
                <a:lnTo>
                  <a:pt x="35297" y="10740"/>
                </a:lnTo>
                <a:close/>
                <a:moveTo>
                  <a:pt x="40606" y="10740"/>
                </a:moveTo>
                <a:lnTo>
                  <a:pt x="40425" y="10800"/>
                </a:lnTo>
                <a:lnTo>
                  <a:pt x="40184" y="10921"/>
                </a:lnTo>
                <a:lnTo>
                  <a:pt x="40003" y="11042"/>
                </a:lnTo>
                <a:lnTo>
                  <a:pt x="39882" y="11223"/>
                </a:lnTo>
                <a:lnTo>
                  <a:pt x="39762" y="11464"/>
                </a:lnTo>
                <a:lnTo>
                  <a:pt x="39701" y="11645"/>
                </a:lnTo>
                <a:lnTo>
                  <a:pt x="39701" y="11886"/>
                </a:lnTo>
                <a:lnTo>
                  <a:pt x="39701" y="12128"/>
                </a:lnTo>
                <a:lnTo>
                  <a:pt x="39762" y="12309"/>
                </a:lnTo>
                <a:lnTo>
                  <a:pt x="39882" y="12550"/>
                </a:lnTo>
                <a:lnTo>
                  <a:pt x="40003" y="12731"/>
                </a:lnTo>
                <a:lnTo>
                  <a:pt x="40184" y="12852"/>
                </a:lnTo>
                <a:lnTo>
                  <a:pt x="40425" y="12972"/>
                </a:lnTo>
                <a:lnTo>
                  <a:pt x="40606" y="13033"/>
                </a:lnTo>
                <a:lnTo>
                  <a:pt x="41089" y="13033"/>
                </a:lnTo>
                <a:lnTo>
                  <a:pt x="41270" y="12972"/>
                </a:lnTo>
                <a:lnTo>
                  <a:pt x="41511" y="12852"/>
                </a:lnTo>
                <a:lnTo>
                  <a:pt x="41692" y="12731"/>
                </a:lnTo>
                <a:lnTo>
                  <a:pt x="41813" y="12550"/>
                </a:lnTo>
                <a:lnTo>
                  <a:pt x="41934" y="12309"/>
                </a:lnTo>
                <a:lnTo>
                  <a:pt x="41994" y="12128"/>
                </a:lnTo>
                <a:lnTo>
                  <a:pt x="41994" y="11886"/>
                </a:lnTo>
                <a:lnTo>
                  <a:pt x="41994" y="11645"/>
                </a:lnTo>
                <a:lnTo>
                  <a:pt x="41934" y="11464"/>
                </a:lnTo>
                <a:lnTo>
                  <a:pt x="41813" y="11223"/>
                </a:lnTo>
                <a:lnTo>
                  <a:pt x="41692" y="11042"/>
                </a:lnTo>
                <a:lnTo>
                  <a:pt x="41511" y="10921"/>
                </a:lnTo>
                <a:lnTo>
                  <a:pt x="41270" y="10800"/>
                </a:lnTo>
                <a:lnTo>
                  <a:pt x="41089" y="10740"/>
                </a:lnTo>
                <a:close/>
                <a:moveTo>
                  <a:pt x="46399" y="10740"/>
                </a:moveTo>
                <a:lnTo>
                  <a:pt x="46218" y="10800"/>
                </a:lnTo>
                <a:lnTo>
                  <a:pt x="45976" y="10921"/>
                </a:lnTo>
                <a:lnTo>
                  <a:pt x="45795" y="11042"/>
                </a:lnTo>
                <a:lnTo>
                  <a:pt x="45674" y="11223"/>
                </a:lnTo>
                <a:lnTo>
                  <a:pt x="45554" y="11464"/>
                </a:lnTo>
                <a:lnTo>
                  <a:pt x="45493" y="11645"/>
                </a:lnTo>
                <a:lnTo>
                  <a:pt x="45493" y="11886"/>
                </a:lnTo>
                <a:lnTo>
                  <a:pt x="45493" y="12128"/>
                </a:lnTo>
                <a:lnTo>
                  <a:pt x="45554" y="12309"/>
                </a:lnTo>
                <a:lnTo>
                  <a:pt x="45674" y="12550"/>
                </a:lnTo>
                <a:lnTo>
                  <a:pt x="45795" y="12731"/>
                </a:lnTo>
                <a:lnTo>
                  <a:pt x="45976" y="12852"/>
                </a:lnTo>
                <a:lnTo>
                  <a:pt x="46218" y="12972"/>
                </a:lnTo>
                <a:lnTo>
                  <a:pt x="46399" y="13033"/>
                </a:lnTo>
                <a:lnTo>
                  <a:pt x="46881" y="13033"/>
                </a:lnTo>
                <a:lnTo>
                  <a:pt x="47062" y="12972"/>
                </a:lnTo>
                <a:lnTo>
                  <a:pt x="47304" y="12852"/>
                </a:lnTo>
                <a:lnTo>
                  <a:pt x="47485" y="12731"/>
                </a:lnTo>
                <a:lnTo>
                  <a:pt x="47605" y="12550"/>
                </a:lnTo>
                <a:lnTo>
                  <a:pt x="47726" y="12309"/>
                </a:lnTo>
                <a:lnTo>
                  <a:pt x="47786" y="12128"/>
                </a:lnTo>
                <a:lnTo>
                  <a:pt x="47786" y="11886"/>
                </a:lnTo>
                <a:lnTo>
                  <a:pt x="47786" y="11645"/>
                </a:lnTo>
                <a:lnTo>
                  <a:pt x="47726" y="11464"/>
                </a:lnTo>
                <a:lnTo>
                  <a:pt x="47605" y="11223"/>
                </a:lnTo>
                <a:lnTo>
                  <a:pt x="47485" y="11042"/>
                </a:lnTo>
                <a:lnTo>
                  <a:pt x="47304" y="10921"/>
                </a:lnTo>
                <a:lnTo>
                  <a:pt x="47062" y="10800"/>
                </a:lnTo>
                <a:lnTo>
                  <a:pt x="46881" y="10740"/>
                </a:lnTo>
                <a:close/>
                <a:moveTo>
                  <a:pt x="52191" y="10740"/>
                </a:moveTo>
                <a:lnTo>
                  <a:pt x="52010" y="10800"/>
                </a:lnTo>
                <a:lnTo>
                  <a:pt x="51768" y="10921"/>
                </a:lnTo>
                <a:lnTo>
                  <a:pt x="51587" y="11042"/>
                </a:lnTo>
                <a:lnTo>
                  <a:pt x="51467" y="11223"/>
                </a:lnTo>
                <a:lnTo>
                  <a:pt x="51346" y="11464"/>
                </a:lnTo>
                <a:lnTo>
                  <a:pt x="51286" y="11645"/>
                </a:lnTo>
                <a:lnTo>
                  <a:pt x="51286" y="11886"/>
                </a:lnTo>
                <a:lnTo>
                  <a:pt x="51286" y="12128"/>
                </a:lnTo>
                <a:lnTo>
                  <a:pt x="51346" y="12309"/>
                </a:lnTo>
                <a:lnTo>
                  <a:pt x="51467" y="12550"/>
                </a:lnTo>
                <a:lnTo>
                  <a:pt x="51587" y="12731"/>
                </a:lnTo>
                <a:lnTo>
                  <a:pt x="51768" y="12852"/>
                </a:lnTo>
                <a:lnTo>
                  <a:pt x="52010" y="12972"/>
                </a:lnTo>
                <a:lnTo>
                  <a:pt x="52191" y="13033"/>
                </a:lnTo>
                <a:lnTo>
                  <a:pt x="52673" y="13033"/>
                </a:lnTo>
                <a:lnTo>
                  <a:pt x="52854" y="12972"/>
                </a:lnTo>
                <a:lnTo>
                  <a:pt x="53096" y="12852"/>
                </a:lnTo>
                <a:lnTo>
                  <a:pt x="53277" y="12731"/>
                </a:lnTo>
                <a:lnTo>
                  <a:pt x="53397" y="12550"/>
                </a:lnTo>
                <a:lnTo>
                  <a:pt x="53518" y="12309"/>
                </a:lnTo>
                <a:lnTo>
                  <a:pt x="53578" y="12128"/>
                </a:lnTo>
                <a:lnTo>
                  <a:pt x="53578" y="11886"/>
                </a:lnTo>
                <a:lnTo>
                  <a:pt x="53578" y="11645"/>
                </a:lnTo>
                <a:lnTo>
                  <a:pt x="53518" y="11464"/>
                </a:lnTo>
                <a:lnTo>
                  <a:pt x="53397" y="11223"/>
                </a:lnTo>
                <a:lnTo>
                  <a:pt x="53277" y="11042"/>
                </a:lnTo>
                <a:lnTo>
                  <a:pt x="53096" y="10921"/>
                </a:lnTo>
                <a:lnTo>
                  <a:pt x="52854" y="10800"/>
                </a:lnTo>
                <a:lnTo>
                  <a:pt x="52673" y="10740"/>
                </a:lnTo>
                <a:close/>
                <a:moveTo>
                  <a:pt x="57983" y="10740"/>
                </a:moveTo>
                <a:lnTo>
                  <a:pt x="57802" y="10800"/>
                </a:lnTo>
                <a:lnTo>
                  <a:pt x="57561" y="10921"/>
                </a:lnTo>
                <a:lnTo>
                  <a:pt x="57380" y="11042"/>
                </a:lnTo>
                <a:lnTo>
                  <a:pt x="57259" y="11223"/>
                </a:lnTo>
                <a:lnTo>
                  <a:pt x="57138" y="11464"/>
                </a:lnTo>
                <a:lnTo>
                  <a:pt x="57078" y="11645"/>
                </a:lnTo>
                <a:lnTo>
                  <a:pt x="57078" y="11886"/>
                </a:lnTo>
                <a:lnTo>
                  <a:pt x="57078" y="12128"/>
                </a:lnTo>
                <a:lnTo>
                  <a:pt x="57138" y="12309"/>
                </a:lnTo>
                <a:lnTo>
                  <a:pt x="57259" y="12550"/>
                </a:lnTo>
                <a:lnTo>
                  <a:pt x="57380" y="12731"/>
                </a:lnTo>
                <a:lnTo>
                  <a:pt x="57561" y="12852"/>
                </a:lnTo>
                <a:lnTo>
                  <a:pt x="57802" y="12972"/>
                </a:lnTo>
                <a:lnTo>
                  <a:pt x="57983" y="13033"/>
                </a:lnTo>
                <a:lnTo>
                  <a:pt x="58466" y="13033"/>
                </a:lnTo>
                <a:lnTo>
                  <a:pt x="58647" y="12972"/>
                </a:lnTo>
                <a:lnTo>
                  <a:pt x="58888" y="12852"/>
                </a:lnTo>
                <a:lnTo>
                  <a:pt x="59069" y="12731"/>
                </a:lnTo>
                <a:lnTo>
                  <a:pt x="59190" y="12550"/>
                </a:lnTo>
                <a:lnTo>
                  <a:pt x="59310" y="12309"/>
                </a:lnTo>
                <a:lnTo>
                  <a:pt x="59371" y="12128"/>
                </a:lnTo>
                <a:lnTo>
                  <a:pt x="59371" y="11886"/>
                </a:lnTo>
                <a:lnTo>
                  <a:pt x="59371" y="11645"/>
                </a:lnTo>
                <a:lnTo>
                  <a:pt x="59310" y="11464"/>
                </a:lnTo>
                <a:lnTo>
                  <a:pt x="59190" y="11223"/>
                </a:lnTo>
                <a:lnTo>
                  <a:pt x="59069" y="11042"/>
                </a:lnTo>
                <a:lnTo>
                  <a:pt x="58888" y="10921"/>
                </a:lnTo>
                <a:lnTo>
                  <a:pt x="58647" y="10800"/>
                </a:lnTo>
                <a:lnTo>
                  <a:pt x="58466" y="10740"/>
                </a:lnTo>
                <a:close/>
                <a:moveTo>
                  <a:pt x="63775" y="10740"/>
                </a:moveTo>
                <a:lnTo>
                  <a:pt x="63594" y="10800"/>
                </a:lnTo>
                <a:lnTo>
                  <a:pt x="63353" y="10921"/>
                </a:lnTo>
                <a:lnTo>
                  <a:pt x="63172" y="11042"/>
                </a:lnTo>
                <a:lnTo>
                  <a:pt x="63051" y="11223"/>
                </a:lnTo>
                <a:lnTo>
                  <a:pt x="62931" y="11464"/>
                </a:lnTo>
                <a:lnTo>
                  <a:pt x="62870" y="11645"/>
                </a:lnTo>
                <a:lnTo>
                  <a:pt x="62870" y="11886"/>
                </a:lnTo>
                <a:lnTo>
                  <a:pt x="62870" y="12128"/>
                </a:lnTo>
                <a:lnTo>
                  <a:pt x="62931" y="12309"/>
                </a:lnTo>
                <a:lnTo>
                  <a:pt x="63051" y="12550"/>
                </a:lnTo>
                <a:lnTo>
                  <a:pt x="63172" y="12731"/>
                </a:lnTo>
                <a:lnTo>
                  <a:pt x="63353" y="12852"/>
                </a:lnTo>
                <a:lnTo>
                  <a:pt x="63594" y="12972"/>
                </a:lnTo>
                <a:lnTo>
                  <a:pt x="63775" y="13033"/>
                </a:lnTo>
                <a:lnTo>
                  <a:pt x="64258" y="13033"/>
                </a:lnTo>
                <a:lnTo>
                  <a:pt x="64439" y="12972"/>
                </a:lnTo>
                <a:lnTo>
                  <a:pt x="64680" y="12852"/>
                </a:lnTo>
                <a:lnTo>
                  <a:pt x="64861" y="12731"/>
                </a:lnTo>
                <a:lnTo>
                  <a:pt x="64982" y="12550"/>
                </a:lnTo>
                <a:lnTo>
                  <a:pt x="65103" y="12309"/>
                </a:lnTo>
                <a:lnTo>
                  <a:pt x="65163" y="12128"/>
                </a:lnTo>
                <a:lnTo>
                  <a:pt x="65163" y="11886"/>
                </a:lnTo>
                <a:lnTo>
                  <a:pt x="65163" y="11705"/>
                </a:lnTo>
                <a:lnTo>
                  <a:pt x="65103" y="11464"/>
                </a:lnTo>
                <a:lnTo>
                  <a:pt x="64922" y="11162"/>
                </a:lnTo>
                <a:lnTo>
                  <a:pt x="64741" y="10981"/>
                </a:lnTo>
                <a:lnTo>
                  <a:pt x="64439" y="10800"/>
                </a:lnTo>
                <a:lnTo>
                  <a:pt x="64198" y="10740"/>
                </a:lnTo>
                <a:close/>
                <a:moveTo>
                  <a:pt x="8689" y="13636"/>
                </a:moveTo>
                <a:lnTo>
                  <a:pt x="7844" y="14783"/>
                </a:lnTo>
                <a:lnTo>
                  <a:pt x="7844" y="15024"/>
                </a:lnTo>
                <a:lnTo>
                  <a:pt x="7904" y="15205"/>
                </a:lnTo>
                <a:lnTo>
                  <a:pt x="8025" y="15446"/>
                </a:lnTo>
                <a:lnTo>
                  <a:pt x="8146" y="15627"/>
                </a:lnTo>
                <a:lnTo>
                  <a:pt x="8327" y="15748"/>
                </a:lnTo>
                <a:lnTo>
                  <a:pt x="8568" y="15869"/>
                </a:lnTo>
                <a:lnTo>
                  <a:pt x="8749" y="15929"/>
                </a:lnTo>
                <a:lnTo>
                  <a:pt x="9232" y="15929"/>
                </a:lnTo>
                <a:lnTo>
                  <a:pt x="9413" y="15869"/>
                </a:lnTo>
                <a:lnTo>
                  <a:pt x="9654" y="15748"/>
                </a:lnTo>
                <a:lnTo>
                  <a:pt x="9835" y="15627"/>
                </a:lnTo>
                <a:lnTo>
                  <a:pt x="9956" y="15446"/>
                </a:lnTo>
                <a:lnTo>
                  <a:pt x="10076" y="15205"/>
                </a:lnTo>
                <a:lnTo>
                  <a:pt x="10137" y="15024"/>
                </a:lnTo>
                <a:lnTo>
                  <a:pt x="10137" y="14783"/>
                </a:lnTo>
                <a:lnTo>
                  <a:pt x="10076" y="14420"/>
                </a:lnTo>
                <a:lnTo>
                  <a:pt x="9956" y="14119"/>
                </a:lnTo>
                <a:lnTo>
                  <a:pt x="9775" y="13938"/>
                </a:lnTo>
                <a:lnTo>
                  <a:pt x="9533" y="13757"/>
                </a:lnTo>
                <a:lnTo>
                  <a:pt x="9292" y="13636"/>
                </a:lnTo>
                <a:close/>
                <a:moveTo>
                  <a:pt x="14481" y="13636"/>
                </a:moveTo>
                <a:lnTo>
                  <a:pt x="14240" y="13757"/>
                </a:lnTo>
                <a:lnTo>
                  <a:pt x="13998" y="13938"/>
                </a:lnTo>
                <a:lnTo>
                  <a:pt x="13817" y="14119"/>
                </a:lnTo>
                <a:lnTo>
                  <a:pt x="13697" y="14420"/>
                </a:lnTo>
                <a:lnTo>
                  <a:pt x="13636" y="14783"/>
                </a:lnTo>
                <a:lnTo>
                  <a:pt x="13636" y="15024"/>
                </a:lnTo>
                <a:lnTo>
                  <a:pt x="13697" y="15205"/>
                </a:lnTo>
                <a:lnTo>
                  <a:pt x="13817" y="15446"/>
                </a:lnTo>
                <a:lnTo>
                  <a:pt x="13938" y="15627"/>
                </a:lnTo>
                <a:lnTo>
                  <a:pt x="14119" y="15748"/>
                </a:lnTo>
                <a:lnTo>
                  <a:pt x="14360" y="15869"/>
                </a:lnTo>
                <a:lnTo>
                  <a:pt x="14541" y="15929"/>
                </a:lnTo>
                <a:lnTo>
                  <a:pt x="15024" y="15929"/>
                </a:lnTo>
                <a:lnTo>
                  <a:pt x="15205" y="15869"/>
                </a:lnTo>
                <a:lnTo>
                  <a:pt x="15446" y="15748"/>
                </a:lnTo>
                <a:lnTo>
                  <a:pt x="15627" y="15627"/>
                </a:lnTo>
                <a:lnTo>
                  <a:pt x="15748" y="15446"/>
                </a:lnTo>
                <a:lnTo>
                  <a:pt x="15869" y="15205"/>
                </a:lnTo>
                <a:lnTo>
                  <a:pt x="15929" y="15024"/>
                </a:lnTo>
                <a:lnTo>
                  <a:pt x="15929" y="14783"/>
                </a:lnTo>
                <a:lnTo>
                  <a:pt x="15869" y="14420"/>
                </a:lnTo>
                <a:lnTo>
                  <a:pt x="15748" y="14119"/>
                </a:lnTo>
                <a:lnTo>
                  <a:pt x="15567" y="13938"/>
                </a:lnTo>
                <a:lnTo>
                  <a:pt x="15326" y="13757"/>
                </a:lnTo>
                <a:lnTo>
                  <a:pt x="15084" y="13636"/>
                </a:lnTo>
                <a:close/>
                <a:moveTo>
                  <a:pt x="20273" y="13636"/>
                </a:moveTo>
                <a:lnTo>
                  <a:pt x="20032" y="13757"/>
                </a:lnTo>
                <a:lnTo>
                  <a:pt x="19790" y="13938"/>
                </a:lnTo>
                <a:lnTo>
                  <a:pt x="19609" y="14119"/>
                </a:lnTo>
                <a:lnTo>
                  <a:pt x="19489" y="14420"/>
                </a:lnTo>
                <a:lnTo>
                  <a:pt x="19428" y="14783"/>
                </a:lnTo>
                <a:lnTo>
                  <a:pt x="19428" y="15024"/>
                </a:lnTo>
                <a:lnTo>
                  <a:pt x="19489" y="15205"/>
                </a:lnTo>
                <a:lnTo>
                  <a:pt x="19609" y="15446"/>
                </a:lnTo>
                <a:lnTo>
                  <a:pt x="19730" y="15627"/>
                </a:lnTo>
                <a:lnTo>
                  <a:pt x="19911" y="15748"/>
                </a:lnTo>
                <a:lnTo>
                  <a:pt x="20152" y="15869"/>
                </a:lnTo>
                <a:lnTo>
                  <a:pt x="20333" y="15929"/>
                </a:lnTo>
                <a:lnTo>
                  <a:pt x="20816" y="15929"/>
                </a:lnTo>
                <a:lnTo>
                  <a:pt x="20997" y="15869"/>
                </a:lnTo>
                <a:lnTo>
                  <a:pt x="21239" y="15748"/>
                </a:lnTo>
                <a:lnTo>
                  <a:pt x="21420" y="15627"/>
                </a:lnTo>
                <a:lnTo>
                  <a:pt x="21540" y="15446"/>
                </a:lnTo>
                <a:lnTo>
                  <a:pt x="21661" y="15205"/>
                </a:lnTo>
                <a:lnTo>
                  <a:pt x="21721" y="15024"/>
                </a:lnTo>
                <a:lnTo>
                  <a:pt x="21721" y="14783"/>
                </a:lnTo>
                <a:lnTo>
                  <a:pt x="21661" y="14420"/>
                </a:lnTo>
                <a:lnTo>
                  <a:pt x="21540" y="14119"/>
                </a:lnTo>
                <a:lnTo>
                  <a:pt x="21359" y="13938"/>
                </a:lnTo>
                <a:lnTo>
                  <a:pt x="21118" y="13757"/>
                </a:lnTo>
                <a:lnTo>
                  <a:pt x="20876" y="13636"/>
                </a:lnTo>
                <a:close/>
                <a:moveTo>
                  <a:pt x="26065" y="13636"/>
                </a:moveTo>
                <a:lnTo>
                  <a:pt x="25824" y="13757"/>
                </a:lnTo>
                <a:lnTo>
                  <a:pt x="25583" y="13938"/>
                </a:lnTo>
                <a:lnTo>
                  <a:pt x="25402" y="14119"/>
                </a:lnTo>
                <a:lnTo>
                  <a:pt x="25281" y="14420"/>
                </a:lnTo>
                <a:lnTo>
                  <a:pt x="25221" y="14783"/>
                </a:lnTo>
                <a:lnTo>
                  <a:pt x="25221" y="15024"/>
                </a:lnTo>
                <a:lnTo>
                  <a:pt x="25281" y="15205"/>
                </a:lnTo>
                <a:lnTo>
                  <a:pt x="25402" y="15446"/>
                </a:lnTo>
                <a:lnTo>
                  <a:pt x="25522" y="15627"/>
                </a:lnTo>
                <a:lnTo>
                  <a:pt x="25703" y="15748"/>
                </a:lnTo>
                <a:lnTo>
                  <a:pt x="25945" y="15869"/>
                </a:lnTo>
                <a:lnTo>
                  <a:pt x="26126" y="15929"/>
                </a:lnTo>
                <a:lnTo>
                  <a:pt x="26608" y="15929"/>
                </a:lnTo>
                <a:lnTo>
                  <a:pt x="26789" y="15869"/>
                </a:lnTo>
                <a:lnTo>
                  <a:pt x="27031" y="15748"/>
                </a:lnTo>
                <a:lnTo>
                  <a:pt x="27212" y="15627"/>
                </a:lnTo>
                <a:lnTo>
                  <a:pt x="27332" y="15446"/>
                </a:lnTo>
                <a:lnTo>
                  <a:pt x="27453" y="15205"/>
                </a:lnTo>
                <a:lnTo>
                  <a:pt x="27513" y="15024"/>
                </a:lnTo>
                <a:lnTo>
                  <a:pt x="27513" y="14783"/>
                </a:lnTo>
                <a:lnTo>
                  <a:pt x="27453" y="14420"/>
                </a:lnTo>
                <a:lnTo>
                  <a:pt x="27332" y="14119"/>
                </a:lnTo>
                <a:lnTo>
                  <a:pt x="27151" y="13938"/>
                </a:lnTo>
                <a:lnTo>
                  <a:pt x="26910" y="13757"/>
                </a:lnTo>
                <a:lnTo>
                  <a:pt x="26669" y="13636"/>
                </a:lnTo>
                <a:close/>
                <a:moveTo>
                  <a:pt x="31858" y="13636"/>
                </a:moveTo>
                <a:lnTo>
                  <a:pt x="31616" y="13757"/>
                </a:lnTo>
                <a:lnTo>
                  <a:pt x="31375" y="13938"/>
                </a:lnTo>
                <a:lnTo>
                  <a:pt x="31194" y="14119"/>
                </a:lnTo>
                <a:lnTo>
                  <a:pt x="31073" y="14420"/>
                </a:lnTo>
                <a:lnTo>
                  <a:pt x="31013" y="14783"/>
                </a:lnTo>
                <a:lnTo>
                  <a:pt x="31013" y="15024"/>
                </a:lnTo>
                <a:lnTo>
                  <a:pt x="31073" y="15205"/>
                </a:lnTo>
                <a:lnTo>
                  <a:pt x="31194" y="15446"/>
                </a:lnTo>
                <a:lnTo>
                  <a:pt x="31315" y="15627"/>
                </a:lnTo>
                <a:lnTo>
                  <a:pt x="31496" y="15748"/>
                </a:lnTo>
                <a:lnTo>
                  <a:pt x="31737" y="15869"/>
                </a:lnTo>
                <a:lnTo>
                  <a:pt x="31918" y="15929"/>
                </a:lnTo>
                <a:lnTo>
                  <a:pt x="32401" y="15929"/>
                </a:lnTo>
                <a:lnTo>
                  <a:pt x="32582" y="15869"/>
                </a:lnTo>
                <a:lnTo>
                  <a:pt x="32823" y="15748"/>
                </a:lnTo>
                <a:lnTo>
                  <a:pt x="33004" y="15627"/>
                </a:lnTo>
                <a:lnTo>
                  <a:pt x="33125" y="15446"/>
                </a:lnTo>
                <a:lnTo>
                  <a:pt x="33245" y="15205"/>
                </a:lnTo>
                <a:lnTo>
                  <a:pt x="33306" y="15024"/>
                </a:lnTo>
                <a:lnTo>
                  <a:pt x="33306" y="14783"/>
                </a:lnTo>
                <a:lnTo>
                  <a:pt x="33245" y="14420"/>
                </a:lnTo>
                <a:lnTo>
                  <a:pt x="33125" y="14119"/>
                </a:lnTo>
                <a:lnTo>
                  <a:pt x="32944" y="13938"/>
                </a:lnTo>
                <a:lnTo>
                  <a:pt x="32702" y="13757"/>
                </a:lnTo>
                <a:lnTo>
                  <a:pt x="32461" y="13636"/>
                </a:lnTo>
                <a:close/>
                <a:moveTo>
                  <a:pt x="37650" y="13636"/>
                </a:moveTo>
                <a:lnTo>
                  <a:pt x="37408" y="13757"/>
                </a:lnTo>
                <a:lnTo>
                  <a:pt x="37167" y="13938"/>
                </a:lnTo>
                <a:lnTo>
                  <a:pt x="36986" y="14119"/>
                </a:lnTo>
                <a:lnTo>
                  <a:pt x="36865" y="14420"/>
                </a:lnTo>
                <a:lnTo>
                  <a:pt x="36805" y="14783"/>
                </a:lnTo>
                <a:lnTo>
                  <a:pt x="36805" y="15024"/>
                </a:lnTo>
                <a:lnTo>
                  <a:pt x="36865" y="15205"/>
                </a:lnTo>
                <a:lnTo>
                  <a:pt x="36986" y="15446"/>
                </a:lnTo>
                <a:lnTo>
                  <a:pt x="37107" y="15627"/>
                </a:lnTo>
                <a:lnTo>
                  <a:pt x="37288" y="15748"/>
                </a:lnTo>
                <a:lnTo>
                  <a:pt x="37529" y="15869"/>
                </a:lnTo>
                <a:lnTo>
                  <a:pt x="37710" y="15929"/>
                </a:lnTo>
                <a:lnTo>
                  <a:pt x="38193" y="15929"/>
                </a:lnTo>
                <a:lnTo>
                  <a:pt x="38374" y="15869"/>
                </a:lnTo>
                <a:lnTo>
                  <a:pt x="38615" y="15748"/>
                </a:lnTo>
                <a:lnTo>
                  <a:pt x="38796" y="15627"/>
                </a:lnTo>
                <a:lnTo>
                  <a:pt x="38917" y="15446"/>
                </a:lnTo>
                <a:lnTo>
                  <a:pt x="39038" y="15205"/>
                </a:lnTo>
                <a:lnTo>
                  <a:pt x="39098" y="15024"/>
                </a:lnTo>
                <a:lnTo>
                  <a:pt x="39098" y="14783"/>
                </a:lnTo>
                <a:lnTo>
                  <a:pt x="39038" y="14420"/>
                </a:lnTo>
                <a:lnTo>
                  <a:pt x="38917" y="14119"/>
                </a:lnTo>
                <a:lnTo>
                  <a:pt x="38736" y="13938"/>
                </a:lnTo>
                <a:lnTo>
                  <a:pt x="38495" y="13757"/>
                </a:lnTo>
                <a:lnTo>
                  <a:pt x="38253" y="13636"/>
                </a:lnTo>
                <a:close/>
                <a:moveTo>
                  <a:pt x="43442" y="13636"/>
                </a:moveTo>
                <a:lnTo>
                  <a:pt x="43201" y="13757"/>
                </a:lnTo>
                <a:lnTo>
                  <a:pt x="42959" y="13938"/>
                </a:lnTo>
                <a:lnTo>
                  <a:pt x="42778" y="14119"/>
                </a:lnTo>
                <a:lnTo>
                  <a:pt x="42658" y="14420"/>
                </a:lnTo>
                <a:lnTo>
                  <a:pt x="42597" y="14783"/>
                </a:lnTo>
                <a:lnTo>
                  <a:pt x="42597" y="15024"/>
                </a:lnTo>
                <a:lnTo>
                  <a:pt x="42658" y="15205"/>
                </a:lnTo>
                <a:lnTo>
                  <a:pt x="42778" y="15446"/>
                </a:lnTo>
                <a:lnTo>
                  <a:pt x="42899" y="15627"/>
                </a:lnTo>
                <a:lnTo>
                  <a:pt x="43080" y="15748"/>
                </a:lnTo>
                <a:lnTo>
                  <a:pt x="43321" y="15869"/>
                </a:lnTo>
                <a:lnTo>
                  <a:pt x="43502" y="15929"/>
                </a:lnTo>
                <a:lnTo>
                  <a:pt x="43985" y="15929"/>
                </a:lnTo>
                <a:lnTo>
                  <a:pt x="44166" y="15869"/>
                </a:lnTo>
                <a:lnTo>
                  <a:pt x="44407" y="15748"/>
                </a:lnTo>
                <a:lnTo>
                  <a:pt x="44588" y="15627"/>
                </a:lnTo>
                <a:lnTo>
                  <a:pt x="44709" y="15446"/>
                </a:lnTo>
                <a:lnTo>
                  <a:pt x="44830" y="15205"/>
                </a:lnTo>
                <a:lnTo>
                  <a:pt x="44890" y="15024"/>
                </a:lnTo>
                <a:lnTo>
                  <a:pt x="44890" y="14783"/>
                </a:lnTo>
                <a:lnTo>
                  <a:pt x="44830" y="14420"/>
                </a:lnTo>
                <a:lnTo>
                  <a:pt x="44709" y="14119"/>
                </a:lnTo>
                <a:lnTo>
                  <a:pt x="44528" y="13938"/>
                </a:lnTo>
                <a:lnTo>
                  <a:pt x="44287" y="13757"/>
                </a:lnTo>
                <a:lnTo>
                  <a:pt x="44045" y="13636"/>
                </a:lnTo>
                <a:close/>
                <a:moveTo>
                  <a:pt x="49234" y="13636"/>
                </a:moveTo>
                <a:lnTo>
                  <a:pt x="48993" y="13757"/>
                </a:lnTo>
                <a:lnTo>
                  <a:pt x="48752" y="13938"/>
                </a:lnTo>
                <a:lnTo>
                  <a:pt x="48571" y="14119"/>
                </a:lnTo>
                <a:lnTo>
                  <a:pt x="48450" y="14420"/>
                </a:lnTo>
                <a:lnTo>
                  <a:pt x="48390" y="14783"/>
                </a:lnTo>
                <a:lnTo>
                  <a:pt x="48390" y="15024"/>
                </a:lnTo>
                <a:lnTo>
                  <a:pt x="48450" y="15205"/>
                </a:lnTo>
                <a:lnTo>
                  <a:pt x="48571" y="15446"/>
                </a:lnTo>
                <a:lnTo>
                  <a:pt x="48691" y="15627"/>
                </a:lnTo>
                <a:lnTo>
                  <a:pt x="48872" y="15748"/>
                </a:lnTo>
                <a:lnTo>
                  <a:pt x="49114" y="15869"/>
                </a:lnTo>
                <a:lnTo>
                  <a:pt x="49295" y="15929"/>
                </a:lnTo>
                <a:lnTo>
                  <a:pt x="49777" y="15929"/>
                </a:lnTo>
                <a:lnTo>
                  <a:pt x="49958" y="15869"/>
                </a:lnTo>
                <a:lnTo>
                  <a:pt x="50200" y="15748"/>
                </a:lnTo>
                <a:lnTo>
                  <a:pt x="50381" y="15627"/>
                </a:lnTo>
                <a:lnTo>
                  <a:pt x="50501" y="15446"/>
                </a:lnTo>
                <a:lnTo>
                  <a:pt x="50622" y="15205"/>
                </a:lnTo>
                <a:lnTo>
                  <a:pt x="50682" y="15024"/>
                </a:lnTo>
                <a:lnTo>
                  <a:pt x="50682" y="14783"/>
                </a:lnTo>
                <a:lnTo>
                  <a:pt x="50622" y="14420"/>
                </a:lnTo>
                <a:lnTo>
                  <a:pt x="50501" y="14119"/>
                </a:lnTo>
                <a:lnTo>
                  <a:pt x="50320" y="13938"/>
                </a:lnTo>
                <a:lnTo>
                  <a:pt x="50079" y="13757"/>
                </a:lnTo>
                <a:lnTo>
                  <a:pt x="49838" y="13636"/>
                </a:lnTo>
                <a:close/>
                <a:moveTo>
                  <a:pt x="55027" y="13636"/>
                </a:moveTo>
                <a:lnTo>
                  <a:pt x="54785" y="13757"/>
                </a:lnTo>
                <a:lnTo>
                  <a:pt x="54544" y="13938"/>
                </a:lnTo>
                <a:lnTo>
                  <a:pt x="54363" y="14119"/>
                </a:lnTo>
                <a:lnTo>
                  <a:pt x="54242" y="14420"/>
                </a:lnTo>
                <a:lnTo>
                  <a:pt x="54182" y="14783"/>
                </a:lnTo>
                <a:lnTo>
                  <a:pt x="54182" y="15024"/>
                </a:lnTo>
                <a:lnTo>
                  <a:pt x="54242" y="15205"/>
                </a:lnTo>
                <a:lnTo>
                  <a:pt x="54363" y="15446"/>
                </a:lnTo>
                <a:lnTo>
                  <a:pt x="54483" y="15627"/>
                </a:lnTo>
                <a:lnTo>
                  <a:pt x="54665" y="15748"/>
                </a:lnTo>
                <a:lnTo>
                  <a:pt x="54906" y="15869"/>
                </a:lnTo>
                <a:lnTo>
                  <a:pt x="55087" y="15929"/>
                </a:lnTo>
                <a:lnTo>
                  <a:pt x="55570" y="15929"/>
                </a:lnTo>
                <a:lnTo>
                  <a:pt x="55751" y="15869"/>
                </a:lnTo>
                <a:lnTo>
                  <a:pt x="55992" y="15748"/>
                </a:lnTo>
                <a:lnTo>
                  <a:pt x="56173" y="15627"/>
                </a:lnTo>
                <a:lnTo>
                  <a:pt x="56294" y="15446"/>
                </a:lnTo>
                <a:lnTo>
                  <a:pt x="56414" y="15205"/>
                </a:lnTo>
                <a:lnTo>
                  <a:pt x="56475" y="15024"/>
                </a:lnTo>
                <a:lnTo>
                  <a:pt x="56475" y="14783"/>
                </a:lnTo>
                <a:lnTo>
                  <a:pt x="56414" y="14420"/>
                </a:lnTo>
                <a:lnTo>
                  <a:pt x="56294" y="14119"/>
                </a:lnTo>
                <a:lnTo>
                  <a:pt x="56113" y="13938"/>
                </a:lnTo>
                <a:lnTo>
                  <a:pt x="55871" y="13757"/>
                </a:lnTo>
                <a:lnTo>
                  <a:pt x="55630" y="13636"/>
                </a:lnTo>
                <a:close/>
                <a:moveTo>
                  <a:pt x="60819" y="13636"/>
                </a:moveTo>
                <a:lnTo>
                  <a:pt x="60577" y="13757"/>
                </a:lnTo>
                <a:lnTo>
                  <a:pt x="60336" y="13938"/>
                </a:lnTo>
                <a:lnTo>
                  <a:pt x="60155" y="14119"/>
                </a:lnTo>
                <a:lnTo>
                  <a:pt x="60034" y="14420"/>
                </a:lnTo>
                <a:lnTo>
                  <a:pt x="59974" y="14783"/>
                </a:lnTo>
                <a:lnTo>
                  <a:pt x="59974" y="15024"/>
                </a:lnTo>
                <a:lnTo>
                  <a:pt x="60034" y="15205"/>
                </a:lnTo>
                <a:lnTo>
                  <a:pt x="60155" y="15446"/>
                </a:lnTo>
                <a:lnTo>
                  <a:pt x="60276" y="15627"/>
                </a:lnTo>
                <a:lnTo>
                  <a:pt x="60457" y="15748"/>
                </a:lnTo>
                <a:lnTo>
                  <a:pt x="60698" y="15869"/>
                </a:lnTo>
                <a:lnTo>
                  <a:pt x="60879" y="15929"/>
                </a:lnTo>
                <a:lnTo>
                  <a:pt x="61362" y="15929"/>
                </a:lnTo>
                <a:lnTo>
                  <a:pt x="61543" y="15869"/>
                </a:lnTo>
                <a:lnTo>
                  <a:pt x="61784" y="15748"/>
                </a:lnTo>
                <a:lnTo>
                  <a:pt x="61965" y="15627"/>
                </a:lnTo>
                <a:lnTo>
                  <a:pt x="62086" y="15446"/>
                </a:lnTo>
                <a:lnTo>
                  <a:pt x="62206" y="15205"/>
                </a:lnTo>
                <a:lnTo>
                  <a:pt x="62267" y="15024"/>
                </a:lnTo>
                <a:lnTo>
                  <a:pt x="62267" y="14783"/>
                </a:lnTo>
                <a:lnTo>
                  <a:pt x="62206" y="14420"/>
                </a:lnTo>
                <a:lnTo>
                  <a:pt x="62086" y="14119"/>
                </a:lnTo>
                <a:lnTo>
                  <a:pt x="61905" y="13938"/>
                </a:lnTo>
                <a:lnTo>
                  <a:pt x="61663" y="13757"/>
                </a:lnTo>
                <a:lnTo>
                  <a:pt x="61422" y="13636"/>
                </a:lnTo>
                <a:close/>
                <a:moveTo>
                  <a:pt x="66611" y="13636"/>
                </a:moveTo>
                <a:lnTo>
                  <a:pt x="66370" y="13757"/>
                </a:lnTo>
                <a:lnTo>
                  <a:pt x="66128" y="13938"/>
                </a:lnTo>
                <a:lnTo>
                  <a:pt x="65947" y="14119"/>
                </a:lnTo>
                <a:lnTo>
                  <a:pt x="65827" y="14420"/>
                </a:lnTo>
                <a:lnTo>
                  <a:pt x="65766" y="14783"/>
                </a:lnTo>
                <a:lnTo>
                  <a:pt x="65766" y="15024"/>
                </a:lnTo>
                <a:lnTo>
                  <a:pt x="65827" y="15205"/>
                </a:lnTo>
                <a:lnTo>
                  <a:pt x="65947" y="15446"/>
                </a:lnTo>
                <a:lnTo>
                  <a:pt x="66068" y="15627"/>
                </a:lnTo>
                <a:lnTo>
                  <a:pt x="66249" y="15748"/>
                </a:lnTo>
                <a:lnTo>
                  <a:pt x="66490" y="15869"/>
                </a:lnTo>
                <a:lnTo>
                  <a:pt x="66671" y="15929"/>
                </a:lnTo>
                <a:lnTo>
                  <a:pt x="67154" y="15929"/>
                </a:lnTo>
                <a:lnTo>
                  <a:pt x="67335" y="15869"/>
                </a:lnTo>
                <a:lnTo>
                  <a:pt x="67576" y="15748"/>
                </a:lnTo>
                <a:lnTo>
                  <a:pt x="67757" y="15627"/>
                </a:lnTo>
                <a:lnTo>
                  <a:pt x="67878" y="15446"/>
                </a:lnTo>
                <a:lnTo>
                  <a:pt x="67999" y="15205"/>
                </a:lnTo>
                <a:lnTo>
                  <a:pt x="68059" y="15024"/>
                </a:lnTo>
                <a:lnTo>
                  <a:pt x="68059" y="14783"/>
                </a:lnTo>
                <a:lnTo>
                  <a:pt x="67214" y="13636"/>
                </a:lnTo>
                <a:close/>
                <a:moveTo>
                  <a:pt x="6517" y="16593"/>
                </a:moveTo>
                <a:lnTo>
                  <a:pt x="5310" y="18523"/>
                </a:lnTo>
                <a:lnTo>
                  <a:pt x="5431" y="18644"/>
                </a:lnTo>
                <a:lnTo>
                  <a:pt x="5672" y="18765"/>
                </a:lnTo>
                <a:lnTo>
                  <a:pt x="5853" y="18825"/>
                </a:lnTo>
                <a:lnTo>
                  <a:pt x="6336" y="18825"/>
                </a:lnTo>
                <a:lnTo>
                  <a:pt x="6517" y="18765"/>
                </a:lnTo>
                <a:lnTo>
                  <a:pt x="6758" y="18644"/>
                </a:lnTo>
                <a:lnTo>
                  <a:pt x="6939" y="18523"/>
                </a:lnTo>
                <a:lnTo>
                  <a:pt x="7060" y="18342"/>
                </a:lnTo>
                <a:lnTo>
                  <a:pt x="7180" y="18101"/>
                </a:lnTo>
                <a:lnTo>
                  <a:pt x="7241" y="17920"/>
                </a:lnTo>
                <a:lnTo>
                  <a:pt x="7241" y="17679"/>
                </a:lnTo>
                <a:lnTo>
                  <a:pt x="7180" y="17317"/>
                </a:lnTo>
                <a:lnTo>
                  <a:pt x="7060" y="17015"/>
                </a:lnTo>
                <a:lnTo>
                  <a:pt x="6818" y="16774"/>
                </a:lnTo>
                <a:lnTo>
                  <a:pt x="6517" y="16593"/>
                </a:lnTo>
                <a:close/>
                <a:moveTo>
                  <a:pt x="11645" y="16532"/>
                </a:moveTo>
                <a:lnTo>
                  <a:pt x="11464" y="16593"/>
                </a:lnTo>
                <a:lnTo>
                  <a:pt x="11223" y="16713"/>
                </a:lnTo>
                <a:lnTo>
                  <a:pt x="11042" y="16834"/>
                </a:lnTo>
                <a:lnTo>
                  <a:pt x="10921" y="17015"/>
                </a:lnTo>
                <a:lnTo>
                  <a:pt x="10800" y="17256"/>
                </a:lnTo>
                <a:lnTo>
                  <a:pt x="10740" y="17437"/>
                </a:lnTo>
                <a:lnTo>
                  <a:pt x="10740" y="17679"/>
                </a:lnTo>
                <a:lnTo>
                  <a:pt x="10740" y="17920"/>
                </a:lnTo>
                <a:lnTo>
                  <a:pt x="10800" y="18101"/>
                </a:lnTo>
                <a:lnTo>
                  <a:pt x="10921" y="18342"/>
                </a:lnTo>
                <a:lnTo>
                  <a:pt x="11042" y="18523"/>
                </a:lnTo>
                <a:lnTo>
                  <a:pt x="11223" y="18644"/>
                </a:lnTo>
                <a:lnTo>
                  <a:pt x="11464" y="18765"/>
                </a:lnTo>
                <a:lnTo>
                  <a:pt x="11645" y="18825"/>
                </a:lnTo>
                <a:lnTo>
                  <a:pt x="12128" y="18825"/>
                </a:lnTo>
                <a:lnTo>
                  <a:pt x="12309" y="18765"/>
                </a:lnTo>
                <a:lnTo>
                  <a:pt x="12550" y="18644"/>
                </a:lnTo>
                <a:lnTo>
                  <a:pt x="12731" y="18523"/>
                </a:lnTo>
                <a:lnTo>
                  <a:pt x="12852" y="18342"/>
                </a:lnTo>
                <a:lnTo>
                  <a:pt x="12973" y="18101"/>
                </a:lnTo>
                <a:lnTo>
                  <a:pt x="13033" y="17920"/>
                </a:lnTo>
                <a:lnTo>
                  <a:pt x="13033" y="17679"/>
                </a:lnTo>
                <a:lnTo>
                  <a:pt x="13033" y="17437"/>
                </a:lnTo>
                <a:lnTo>
                  <a:pt x="12973" y="17256"/>
                </a:lnTo>
                <a:lnTo>
                  <a:pt x="12852" y="17015"/>
                </a:lnTo>
                <a:lnTo>
                  <a:pt x="12731" y="16834"/>
                </a:lnTo>
                <a:lnTo>
                  <a:pt x="12550" y="16713"/>
                </a:lnTo>
                <a:lnTo>
                  <a:pt x="12309" y="16593"/>
                </a:lnTo>
                <a:lnTo>
                  <a:pt x="12128" y="16532"/>
                </a:lnTo>
                <a:close/>
                <a:moveTo>
                  <a:pt x="17437" y="16532"/>
                </a:moveTo>
                <a:lnTo>
                  <a:pt x="17256" y="16593"/>
                </a:lnTo>
                <a:lnTo>
                  <a:pt x="17015" y="16713"/>
                </a:lnTo>
                <a:lnTo>
                  <a:pt x="16834" y="16834"/>
                </a:lnTo>
                <a:lnTo>
                  <a:pt x="16713" y="17015"/>
                </a:lnTo>
                <a:lnTo>
                  <a:pt x="16593" y="17256"/>
                </a:lnTo>
                <a:lnTo>
                  <a:pt x="16532" y="17437"/>
                </a:lnTo>
                <a:lnTo>
                  <a:pt x="16532" y="17679"/>
                </a:lnTo>
                <a:lnTo>
                  <a:pt x="16532" y="17920"/>
                </a:lnTo>
                <a:lnTo>
                  <a:pt x="16593" y="18101"/>
                </a:lnTo>
                <a:lnTo>
                  <a:pt x="16713" y="18342"/>
                </a:lnTo>
                <a:lnTo>
                  <a:pt x="16834" y="18523"/>
                </a:lnTo>
                <a:lnTo>
                  <a:pt x="17015" y="18644"/>
                </a:lnTo>
                <a:lnTo>
                  <a:pt x="17256" y="18765"/>
                </a:lnTo>
                <a:lnTo>
                  <a:pt x="17437" y="18825"/>
                </a:lnTo>
                <a:lnTo>
                  <a:pt x="17920" y="18825"/>
                </a:lnTo>
                <a:lnTo>
                  <a:pt x="18101" y="18765"/>
                </a:lnTo>
                <a:lnTo>
                  <a:pt x="18342" y="18644"/>
                </a:lnTo>
                <a:lnTo>
                  <a:pt x="18523" y="18523"/>
                </a:lnTo>
                <a:lnTo>
                  <a:pt x="18644" y="18342"/>
                </a:lnTo>
                <a:lnTo>
                  <a:pt x="18765" y="18101"/>
                </a:lnTo>
                <a:lnTo>
                  <a:pt x="18825" y="17920"/>
                </a:lnTo>
                <a:lnTo>
                  <a:pt x="18825" y="17679"/>
                </a:lnTo>
                <a:lnTo>
                  <a:pt x="18825" y="17437"/>
                </a:lnTo>
                <a:lnTo>
                  <a:pt x="18765" y="17256"/>
                </a:lnTo>
                <a:lnTo>
                  <a:pt x="18644" y="17015"/>
                </a:lnTo>
                <a:lnTo>
                  <a:pt x="18523" y="16834"/>
                </a:lnTo>
                <a:lnTo>
                  <a:pt x="18342" y="16713"/>
                </a:lnTo>
                <a:lnTo>
                  <a:pt x="18101" y="16593"/>
                </a:lnTo>
                <a:lnTo>
                  <a:pt x="17920" y="16532"/>
                </a:lnTo>
                <a:close/>
                <a:moveTo>
                  <a:pt x="23230" y="16532"/>
                </a:moveTo>
                <a:lnTo>
                  <a:pt x="23049" y="16593"/>
                </a:lnTo>
                <a:lnTo>
                  <a:pt x="22807" y="16713"/>
                </a:lnTo>
                <a:lnTo>
                  <a:pt x="22626" y="16834"/>
                </a:lnTo>
                <a:lnTo>
                  <a:pt x="22506" y="17015"/>
                </a:lnTo>
                <a:lnTo>
                  <a:pt x="22385" y="17256"/>
                </a:lnTo>
                <a:lnTo>
                  <a:pt x="22325" y="17437"/>
                </a:lnTo>
                <a:lnTo>
                  <a:pt x="22325" y="17679"/>
                </a:lnTo>
                <a:lnTo>
                  <a:pt x="22325" y="17920"/>
                </a:lnTo>
                <a:lnTo>
                  <a:pt x="22385" y="18101"/>
                </a:lnTo>
                <a:lnTo>
                  <a:pt x="22506" y="18342"/>
                </a:lnTo>
                <a:lnTo>
                  <a:pt x="22626" y="18523"/>
                </a:lnTo>
                <a:lnTo>
                  <a:pt x="22807" y="18644"/>
                </a:lnTo>
                <a:lnTo>
                  <a:pt x="23049" y="18765"/>
                </a:lnTo>
                <a:lnTo>
                  <a:pt x="23230" y="18825"/>
                </a:lnTo>
                <a:lnTo>
                  <a:pt x="23712" y="18825"/>
                </a:lnTo>
                <a:lnTo>
                  <a:pt x="23893" y="18765"/>
                </a:lnTo>
                <a:lnTo>
                  <a:pt x="24135" y="18644"/>
                </a:lnTo>
                <a:lnTo>
                  <a:pt x="24316" y="18523"/>
                </a:lnTo>
                <a:lnTo>
                  <a:pt x="24436" y="18342"/>
                </a:lnTo>
                <a:lnTo>
                  <a:pt x="24557" y="18101"/>
                </a:lnTo>
                <a:lnTo>
                  <a:pt x="24617" y="17920"/>
                </a:lnTo>
                <a:lnTo>
                  <a:pt x="24617" y="17679"/>
                </a:lnTo>
                <a:lnTo>
                  <a:pt x="24617" y="17437"/>
                </a:lnTo>
                <a:lnTo>
                  <a:pt x="24557" y="17256"/>
                </a:lnTo>
                <a:lnTo>
                  <a:pt x="24436" y="17015"/>
                </a:lnTo>
                <a:lnTo>
                  <a:pt x="24316" y="16834"/>
                </a:lnTo>
                <a:lnTo>
                  <a:pt x="24135" y="16713"/>
                </a:lnTo>
                <a:lnTo>
                  <a:pt x="23893" y="16593"/>
                </a:lnTo>
                <a:lnTo>
                  <a:pt x="23712" y="16532"/>
                </a:lnTo>
                <a:close/>
                <a:moveTo>
                  <a:pt x="29022" y="16532"/>
                </a:moveTo>
                <a:lnTo>
                  <a:pt x="28841" y="16593"/>
                </a:lnTo>
                <a:lnTo>
                  <a:pt x="28599" y="16713"/>
                </a:lnTo>
                <a:lnTo>
                  <a:pt x="28418" y="16834"/>
                </a:lnTo>
                <a:lnTo>
                  <a:pt x="28298" y="17015"/>
                </a:lnTo>
                <a:lnTo>
                  <a:pt x="28177" y="17256"/>
                </a:lnTo>
                <a:lnTo>
                  <a:pt x="28117" y="17437"/>
                </a:lnTo>
                <a:lnTo>
                  <a:pt x="28117" y="17679"/>
                </a:lnTo>
                <a:lnTo>
                  <a:pt x="28117" y="17920"/>
                </a:lnTo>
                <a:lnTo>
                  <a:pt x="28177" y="18101"/>
                </a:lnTo>
                <a:lnTo>
                  <a:pt x="28298" y="18342"/>
                </a:lnTo>
                <a:lnTo>
                  <a:pt x="28418" y="18523"/>
                </a:lnTo>
                <a:lnTo>
                  <a:pt x="28599" y="18644"/>
                </a:lnTo>
                <a:lnTo>
                  <a:pt x="28841" y="18765"/>
                </a:lnTo>
                <a:lnTo>
                  <a:pt x="29022" y="18825"/>
                </a:lnTo>
                <a:lnTo>
                  <a:pt x="29505" y="18825"/>
                </a:lnTo>
                <a:lnTo>
                  <a:pt x="29686" y="18765"/>
                </a:lnTo>
                <a:lnTo>
                  <a:pt x="29927" y="18644"/>
                </a:lnTo>
                <a:lnTo>
                  <a:pt x="30108" y="18523"/>
                </a:lnTo>
                <a:lnTo>
                  <a:pt x="30229" y="18342"/>
                </a:lnTo>
                <a:lnTo>
                  <a:pt x="30349" y="18101"/>
                </a:lnTo>
                <a:lnTo>
                  <a:pt x="30410" y="17920"/>
                </a:lnTo>
                <a:lnTo>
                  <a:pt x="30410" y="17679"/>
                </a:lnTo>
                <a:lnTo>
                  <a:pt x="30410" y="17437"/>
                </a:lnTo>
                <a:lnTo>
                  <a:pt x="30349" y="17256"/>
                </a:lnTo>
                <a:lnTo>
                  <a:pt x="30229" y="17015"/>
                </a:lnTo>
                <a:lnTo>
                  <a:pt x="30108" y="16834"/>
                </a:lnTo>
                <a:lnTo>
                  <a:pt x="29927" y="16713"/>
                </a:lnTo>
                <a:lnTo>
                  <a:pt x="29686" y="16593"/>
                </a:lnTo>
                <a:lnTo>
                  <a:pt x="29505" y="16532"/>
                </a:lnTo>
                <a:close/>
                <a:moveTo>
                  <a:pt x="34814" y="16532"/>
                </a:moveTo>
                <a:lnTo>
                  <a:pt x="34633" y="16593"/>
                </a:lnTo>
                <a:lnTo>
                  <a:pt x="34392" y="16713"/>
                </a:lnTo>
                <a:lnTo>
                  <a:pt x="34211" y="16834"/>
                </a:lnTo>
                <a:lnTo>
                  <a:pt x="34090" y="17015"/>
                </a:lnTo>
                <a:lnTo>
                  <a:pt x="33969" y="17256"/>
                </a:lnTo>
                <a:lnTo>
                  <a:pt x="33909" y="17437"/>
                </a:lnTo>
                <a:lnTo>
                  <a:pt x="33909" y="17679"/>
                </a:lnTo>
                <a:lnTo>
                  <a:pt x="33909" y="17920"/>
                </a:lnTo>
                <a:lnTo>
                  <a:pt x="33969" y="18101"/>
                </a:lnTo>
                <a:lnTo>
                  <a:pt x="34090" y="18342"/>
                </a:lnTo>
                <a:lnTo>
                  <a:pt x="34211" y="18523"/>
                </a:lnTo>
                <a:lnTo>
                  <a:pt x="34392" y="18644"/>
                </a:lnTo>
                <a:lnTo>
                  <a:pt x="34633" y="18765"/>
                </a:lnTo>
                <a:lnTo>
                  <a:pt x="34814" y="18825"/>
                </a:lnTo>
                <a:lnTo>
                  <a:pt x="35297" y="18825"/>
                </a:lnTo>
                <a:lnTo>
                  <a:pt x="35478" y="18765"/>
                </a:lnTo>
                <a:lnTo>
                  <a:pt x="35719" y="18644"/>
                </a:lnTo>
                <a:lnTo>
                  <a:pt x="35900" y="18523"/>
                </a:lnTo>
                <a:lnTo>
                  <a:pt x="36021" y="18342"/>
                </a:lnTo>
                <a:lnTo>
                  <a:pt x="36141" y="18101"/>
                </a:lnTo>
                <a:lnTo>
                  <a:pt x="36202" y="17920"/>
                </a:lnTo>
                <a:lnTo>
                  <a:pt x="36202" y="17679"/>
                </a:lnTo>
                <a:lnTo>
                  <a:pt x="36202" y="17437"/>
                </a:lnTo>
                <a:lnTo>
                  <a:pt x="36141" y="17256"/>
                </a:lnTo>
                <a:lnTo>
                  <a:pt x="36021" y="17015"/>
                </a:lnTo>
                <a:lnTo>
                  <a:pt x="35900" y="16834"/>
                </a:lnTo>
                <a:lnTo>
                  <a:pt x="35719" y="16713"/>
                </a:lnTo>
                <a:lnTo>
                  <a:pt x="35478" y="16593"/>
                </a:lnTo>
                <a:lnTo>
                  <a:pt x="35297" y="16532"/>
                </a:lnTo>
                <a:close/>
                <a:moveTo>
                  <a:pt x="40606" y="16532"/>
                </a:moveTo>
                <a:lnTo>
                  <a:pt x="40425" y="16593"/>
                </a:lnTo>
                <a:lnTo>
                  <a:pt x="40184" y="16713"/>
                </a:lnTo>
                <a:lnTo>
                  <a:pt x="40003" y="16834"/>
                </a:lnTo>
                <a:lnTo>
                  <a:pt x="39882" y="17015"/>
                </a:lnTo>
                <a:lnTo>
                  <a:pt x="39762" y="17256"/>
                </a:lnTo>
                <a:lnTo>
                  <a:pt x="39701" y="17437"/>
                </a:lnTo>
                <a:lnTo>
                  <a:pt x="39701" y="17679"/>
                </a:lnTo>
                <a:lnTo>
                  <a:pt x="39701" y="17920"/>
                </a:lnTo>
                <a:lnTo>
                  <a:pt x="39762" y="18101"/>
                </a:lnTo>
                <a:lnTo>
                  <a:pt x="39882" y="18342"/>
                </a:lnTo>
                <a:lnTo>
                  <a:pt x="40003" y="18523"/>
                </a:lnTo>
                <a:lnTo>
                  <a:pt x="40184" y="18644"/>
                </a:lnTo>
                <a:lnTo>
                  <a:pt x="40425" y="18765"/>
                </a:lnTo>
                <a:lnTo>
                  <a:pt x="40606" y="18825"/>
                </a:lnTo>
                <a:lnTo>
                  <a:pt x="41089" y="18825"/>
                </a:lnTo>
                <a:lnTo>
                  <a:pt x="41270" y="18765"/>
                </a:lnTo>
                <a:lnTo>
                  <a:pt x="41511" y="18644"/>
                </a:lnTo>
                <a:lnTo>
                  <a:pt x="41692" y="18523"/>
                </a:lnTo>
                <a:lnTo>
                  <a:pt x="41813" y="18342"/>
                </a:lnTo>
                <a:lnTo>
                  <a:pt x="41934" y="18101"/>
                </a:lnTo>
                <a:lnTo>
                  <a:pt x="41994" y="17920"/>
                </a:lnTo>
                <a:lnTo>
                  <a:pt x="41994" y="17679"/>
                </a:lnTo>
                <a:lnTo>
                  <a:pt x="41994" y="17437"/>
                </a:lnTo>
                <a:lnTo>
                  <a:pt x="41934" y="17256"/>
                </a:lnTo>
                <a:lnTo>
                  <a:pt x="41813" y="17015"/>
                </a:lnTo>
                <a:lnTo>
                  <a:pt x="41692" y="16834"/>
                </a:lnTo>
                <a:lnTo>
                  <a:pt x="41511" y="16713"/>
                </a:lnTo>
                <a:lnTo>
                  <a:pt x="41270" y="16593"/>
                </a:lnTo>
                <a:lnTo>
                  <a:pt x="41089" y="16532"/>
                </a:lnTo>
                <a:close/>
                <a:moveTo>
                  <a:pt x="46399" y="16532"/>
                </a:moveTo>
                <a:lnTo>
                  <a:pt x="46218" y="16593"/>
                </a:lnTo>
                <a:lnTo>
                  <a:pt x="45976" y="16713"/>
                </a:lnTo>
                <a:lnTo>
                  <a:pt x="45795" y="16834"/>
                </a:lnTo>
                <a:lnTo>
                  <a:pt x="45674" y="17015"/>
                </a:lnTo>
                <a:lnTo>
                  <a:pt x="45554" y="17256"/>
                </a:lnTo>
                <a:lnTo>
                  <a:pt x="45493" y="17437"/>
                </a:lnTo>
                <a:lnTo>
                  <a:pt x="45493" y="17679"/>
                </a:lnTo>
                <a:lnTo>
                  <a:pt x="45493" y="17920"/>
                </a:lnTo>
                <a:lnTo>
                  <a:pt x="45554" y="18101"/>
                </a:lnTo>
                <a:lnTo>
                  <a:pt x="45674" y="18342"/>
                </a:lnTo>
                <a:lnTo>
                  <a:pt x="45795" y="18523"/>
                </a:lnTo>
                <a:lnTo>
                  <a:pt x="45976" y="18644"/>
                </a:lnTo>
                <a:lnTo>
                  <a:pt x="46218" y="18765"/>
                </a:lnTo>
                <a:lnTo>
                  <a:pt x="46399" y="18825"/>
                </a:lnTo>
                <a:lnTo>
                  <a:pt x="46881" y="18825"/>
                </a:lnTo>
                <a:lnTo>
                  <a:pt x="47062" y="18765"/>
                </a:lnTo>
                <a:lnTo>
                  <a:pt x="47304" y="18644"/>
                </a:lnTo>
                <a:lnTo>
                  <a:pt x="47485" y="18523"/>
                </a:lnTo>
                <a:lnTo>
                  <a:pt x="47605" y="18342"/>
                </a:lnTo>
                <a:lnTo>
                  <a:pt x="47726" y="18101"/>
                </a:lnTo>
                <a:lnTo>
                  <a:pt x="47786" y="17920"/>
                </a:lnTo>
                <a:lnTo>
                  <a:pt x="47786" y="17679"/>
                </a:lnTo>
                <a:lnTo>
                  <a:pt x="47786" y="17437"/>
                </a:lnTo>
                <a:lnTo>
                  <a:pt x="47726" y="17256"/>
                </a:lnTo>
                <a:lnTo>
                  <a:pt x="47605" y="17015"/>
                </a:lnTo>
                <a:lnTo>
                  <a:pt x="47485" y="16834"/>
                </a:lnTo>
                <a:lnTo>
                  <a:pt x="47304" y="16713"/>
                </a:lnTo>
                <a:lnTo>
                  <a:pt x="47062" y="16593"/>
                </a:lnTo>
                <a:lnTo>
                  <a:pt x="46881" y="16532"/>
                </a:lnTo>
                <a:close/>
                <a:moveTo>
                  <a:pt x="52191" y="16532"/>
                </a:moveTo>
                <a:lnTo>
                  <a:pt x="52010" y="16593"/>
                </a:lnTo>
                <a:lnTo>
                  <a:pt x="51768" y="16713"/>
                </a:lnTo>
                <a:lnTo>
                  <a:pt x="51587" y="16834"/>
                </a:lnTo>
                <a:lnTo>
                  <a:pt x="51467" y="17015"/>
                </a:lnTo>
                <a:lnTo>
                  <a:pt x="51346" y="17256"/>
                </a:lnTo>
                <a:lnTo>
                  <a:pt x="51286" y="17437"/>
                </a:lnTo>
                <a:lnTo>
                  <a:pt x="51286" y="17679"/>
                </a:lnTo>
                <a:lnTo>
                  <a:pt x="51286" y="17920"/>
                </a:lnTo>
                <a:lnTo>
                  <a:pt x="51346" y="18101"/>
                </a:lnTo>
                <a:lnTo>
                  <a:pt x="51467" y="18342"/>
                </a:lnTo>
                <a:lnTo>
                  <a:pt x="51587" y="18523"/>
                </a:lnTo>
                <a:lnTo>
                  <a:pt x="51768" y="18644"/>
                </a:lnTo>
                <a:lnTo>
                  <a:pt x="52010" y="18765"/>
                </a:lnTo>
                <a:lnTo>
                  <a:pt x="52191" y="18825"/>
                </a:lnTo>
                <a:lnTo>
                  <a:pt x="52673" y="18825"/>
                </a:lnTo>
                <a:lnTo>
                  <a:pt x="52854" y="18765"/>
                </a:lnTo>
                <a:lnTo>
                  <a:pt x="53096" y="18644"/>
                </a:lnTo>
                <a:lnTo>
                  <a:pt x="53277" y="18523"/>
                </a:lnTo>
                <a:lnTo>
                  <a:pt x="53397" y="18342"/>
                </a:lnTo>
                <a:lnTo>
                  <a:pt x="53518" y="18101"/>
                </a:lnTo>
                <a:lnTo>
                  <a:pt x="53578" y="17920"/>
                </a:lnTo>
                <a:lnTo>
                  <a:pt x="53578" y="17679"/>
                </a:lnTo>
                <a:lnTo>
                  <a:pt x="53578" y="17437"/>
                </a:lnTo>
                <a:lnTo>
                  <a:pt x="53518" y="17256"/>
                </a:lnTo>
                <a:lnTo>
                  <a:pt x="53397" y="17015"/>
                </a:lnTo>
                <a:lnTo>
                  <a:pt x="53277" y="16834"/>
                </a:lnTo>
                <a:lnTo>
                  <a:pt x="53096" y="16713"/>
                </a:lnTo>
                <a:lnTo>
                  <a:pt x="52854" y="16593"/>
                </a:lnTo>
                <a:lnTo>
                  <a:pt x="52673" y="16532"/>
                </a:lnTo>
                <a:close/>
                <a:moveTo>
                  <a:pt x="57983" y="16532"/>
                </a:moveTo>
                <a:lnTo>
                  <a:pt x="57802" y="16593"/>
                </a:lnTo>
                <a:lnTo>
                  <a:pt x="57561" y="16713"/>
                </a:lnTo>
                <a:lnTo>
                  <a:pt x="57380" y="16834"/>
                </a:lnTo>
                <a:lnTo>
                  <a:pt x="57259" y="17015"/>
                </a:lnTo>
                <a:lnTo>
                  <a:pt x="57138" y="17256"/>
                </a:lnTo>
                <a:lnTo>
                  <a:pt x="57078" y="17437"/>
                </a:lnTo>
                <a:lnTo>
                  <a:pt x="57078" y="17679"/>
                </a:lnTo>
                <a:lnTo>
                  <a:pt x="57078" y="17920"/>
                </a:lnTo>
                <a:lnTo>
                  <a:pt x="57138" y="18101"/>
                </a:lnTo>
                <a:lnTo>
                  <a:pt x="57259" y="18342"/>
                </a:lnTo>
                <a:lnTo>
                  <a:pt x="57380" y="18523"/>
                </a:lnTo>
                <a:lnTo>
                  <a:pt x="57561" y="18644"/>
                </a:lnTo>
                <a:lnTo>
                  <a:pt x="57802" y="18765"/>
                </a:lnTo>
                <a:lnTo>
                  <a:pt x="57983" y="18825"/>
                </a:lnTo>
                <a:lnTo>
                  <a:pt x="58466" y="18825"/>
                </a:lnTo>
                <a:lnTo>
                  <a:pt x="58647" y="18765"/>
                </a:lnTo>
                <a:lnTo>
                  <a:pt x="58888" y="18644"/>
                </a:lnTo>
                <a:lnTo>
                  <a:pt x="59069" y="18523"/>
                </a:lnTo>
                <a:lnTo>
                  <a:pt x="59190" y="18342"/>
                </a:lnTo>
                <a:lnTo>
                  <a:pt x="59310" y="18101"/>
                </a:lnTo>
                <a:lnTo>
                  <a:pt x="59371" y="17920"/>
                </a:lnTo>
                <a:lnTo>
                  <a:pt x="59371" y="17679"/>
                </a:lnTo>
                <a:lnTo>
                  <a:pt x="59371" y="17437"/>
                </a:lnTo>
                <a:lnTo>
                  <a:pt x="59310" y="17256"/>
                </a:lnTo>
                <a:lnTo>
                  <a:pt x="59190" y="17015"/>
                </a:lnTo>
                <a:lnTo>
                  <a:pt x="59069" y="16834"/>
                </a:lnTo>
                <a:lnTo>
                  <a:pt x="58888" y="16713"/>
                </a:lnTo>
                <a:lnTo>
                  <a:pt x="58647" y="16593"/>
                </a:lnTo>
                <a:lnTo>
                  <a:pt x="58466" y="16532"/>
                </a:lnTo>
                <a:close/>
                <a:moveTo>
                  <a:pt x="63775" y="16532"/>
                </a:moveTo>
                <a:lnTo>
                  <a:pt x="63594" y="16593"/>
                </a:lnTo>
                <a:lnTo>
                  <a:pt x="63353" y="16713"/>
                </a:lnTo>
                <a:lnTo>
                  <a:pt x="63172" y="16834"/>
                </a:lnTo>
                <a:lnTo>
                  <a:pt x="63051" y="17015"/>
                </a:lnTo>
                <a:lnTo>
                  <a:pt x="62931" y="17256"/>
                </a:lnTo>
                <a:lnTo>
                  <a:pt x="62870" y="17437"/>
                </a:lnTo>
                <a:lnTo>
                  <a:pt x="62870" y="17679"/>
                </a:lnTo>
                <a:lnTo>
                  <a:pt x="62870" y="17920"/>
                </a:lnTo>
                <a:lnTo>
                  <a:pt x="62931" y="18101"/>
                </a:lnTo>
                <a:lnTo>
                  <a:pt x="63051" y="18342"/>
                </a:lnTo>
                <a:lnTo>
                  <a:pt x="63172" y="18523"/>
                </a:lnTo>
                <a:lnTo>
                  <a:pt x="63353" y="18644"/>
                </a:lnTo>
                <a:lnTo>
                  <a:pt x="63594" y="18765"/>
                </a:lnTo>
                <a:lnTo>
                  <a:pt x="63775" y="18825"/>
                </a:lnTo>
                <a:lnTo>
                  <a:pt x="64258" y="18825"/>
                </a:lnTo>
                <a:lnTo>
                  <a:pt x="64439" y="18765"/>
                </a:lnTo>
                <a:lnTo>
                  <a:pt x="64680" y="18644"/>
                </a:lnTo>
                <a:lnTo>
                  <a:pt x="64861" y="18523"/>
                </a:lnTo>
                <a:lnTo>
                  <a:pt x="64982" y="18342"/>
                </a:lnTo>
                <a:lnTo>
                  <a:pt x="65103" y="18101"/>
                </a:lnTo>
                <a:lnTo>
                  <a:pt x="65163" y="17920"/>
                </a:lnTo>
                <a:lnTo>
                  <a:pt x="65163" y="17679"/>
                </a:lnTo>
                <a:lnTo>
                  <a:pt x="65163" y="17437"/>
                </a:lnTo>
                <a:lnTo>
                  <a:pt x="65103" y="17256"/>
                </a:lnTo>
                <a:lnTo>
                  <a:pt x="64982" y="17015"/>
                </a:lnTo>
                <a:lnTo>
                  <a:pt x="64861" y="16834"/>
                </a:lnTo>
                <a:lnTo>
                  <a:pt x="64680" y="16713"/>
                </a:lnTo>
                <a:lnTo>
                  <a:pt x="64439" y="16593"/>
                </a:lnTo>
                <a:lnTo>
                  <a:pt x="64258" y="16532"/>
                </a:lnTo>
                <a:close/>
                <a:moveTo>
                  <a:pt x="69386" y="16593"/>
                </a:moveTo>
                <a:lnTo>
                  <a:pt x="69085" y="16774"/>
                </a:lnTo>
                <a:lnTo>
                  <a:pt x="68843" y="17015"/>
                </a:lnTo>
                <a:lnTo>
                  <a:pt x="68723" y="17317"/>
                </a:lnTo>
                <a:lnTo>
                  <a:pt x="68662" y="17679"/>
                </a:lnTo>
                <a:lnTo>
                  <a:pt x="68662" y="17920"/>
                </a:lnTo>
                <a:lnTo>
                  <a:pt x="68723" y="18101"/>
                </a:lnTo>
                <a:lnTo>
                  <a:pt x="68843" y="18342"/>
                </a:lnTo>
                <a:lnTo>
                  <a:pt x="68964" y="18523"/>
                </a:lnTo>
                <a:lnTo>
                  <a:pt x="69145" y="18644"/>
                </a:lnTo>
                <a:lnTo>
                  <a:pt x="69386" y="18765"/>
                </a:lnTo>
                <a:lnTo>
                  <a:pt x="69567" y="18825"/>
                </a:lnTo>
                <a:lnTo>
                  <a:pt x="70050" y="18825"/>
                </a:lnTo>
                <a:lnTo>
                  <a:pt x="70231" y="18765"/>
                </a:lnTo>
                <a:lnTo>
                  <a:pt x="70472" y="18644"/>
                </a:lnTo>
                <a:lnTo>
                  <a:pt x="70593" y="18523"/>
                </a:lnTo>
                <a:lnTo>
                  <a:pt x="69386" y="16593"/>
                </a:lnTo>
                <a:close/>
                <a:moveTo>
                  <a:pt x="4284" y="20273"/>
                </a:moveTo>
                <a:lnTo>
                  <a:pt x="3620" y="21661"/>
                </a:lnTo>
                <a:lnTo>
                  <a:pt x="3922" y="21480"/>
                </a:lnTo>
                <a:lnTo>
                  <a:pt x="4164" y="21238"/>
                </a:lnTo>
                <a:lnTo>
                  <a:pt x="4284" y="20937"/>
                </a:lnTo>
                <a:lnTo>
                  <a:pt x="4345" y="20575"/>
                </a:lnTo>
                <a:lnTo>
                  <a:pt x="4284" y="20273"/>
                </a:lnTo>
                <a:close/>
                <a:moveTo>
                  <a:pt x="71619" y="20273"/>
                </a:moveTo>
                <a:lnTo>
                  <a:pt x="71559" y="20575"/>
                </a:lnTo>
                <a:lnTo>
                  <a:pt x="71619" y="20937"/>
                </a:lnTo>
                <a:lnTo>
                  <a:pt x="71740" y="21238"/>
                </a:lnTo>
                <a:lnTo>
                  <a:pt x="71981" y="21480"/>
                </a:lnTo>
                <a:lnTo>
                  <a:pt x="72283" y="21661"/>
                </a:lnTo>
                <a:lnTo>
                  <a:pt x="71619" y="20273"/>
                </a:lnTo>
                <a:close/>
                <a:moveTo>
                  <a:pt x="8749" y="19428"/>
                </a:moveTo>
                <a:lnTo>
                  <a:pt x="8568" y="19489"/>
                </a:lnTo>
                <a:lnTo>
                  <a:pt x="8327" y="19609"/>
                </a:lnTo>
                <a:lnTo>
                  <a:pt x="8146" y="19730"/>
                </a:lnTo>
                <a:lnTo>
                  <a:pt x="8025" y="19911"/>
                </a:lnTo>
                <a:lnTo>
                  <a:pt x="7904" y="20152"/>
                </a:lnTo>
                <a:lnTo>
                  <a:pt x="7844" y="20333"/>
                </a:lnTo>
                <a:lnTo>
                  <a:pt x="7844" y="20575"/>
                </a:lnTo>
                <a:lnTo>
                  <a:pt x="7844" y="20816"/>
                </a:lnTo>
                <a:lnTo>
                  <a:pt x="7904" y="20997"/>
                </a:lnTo>
                <a:lnTo>
                  <a:pt x="8025" y="21238"/>
                </a:lnTo>
                <a:lnTo>
                  <a:pt x="8146" y="21419"/>
                </a:lnTo>
                <a:lnTo>
                  <a:pt x="8327" y="21540"/>
                </a:lnTo>
                <a:lnTo>
                  <a:pt x="8568" y="21661"/>
                </a:lnTo>
                <a:lnTo>
                  <a:pt x="8749" y="21721"/>
                </a:lnTo>
                <a:lnTo>
                  <a:pt x="9232" y="21721"/>
                </a:lnTo>
                <a:lnTo>
                  <a:pt x="9413" y="21661"/>
                </a:lnTo>
                <a:lnTo>
                  <a:pt x="9654" y="21540"/>
                </a:lnTo>
                <a:lnTo>
                  <a:pt x="9835" y="21419"/>
                </a:lnTo>
                <a:lnTo>
                  <a:pt x="9956" y="21238"/>
                </a:lnTo>
                <a:lnTo>
                  <a:pt x="10076" y="20997"/>
                </a:lnTo>
                <a:lnTo>
                  <a:pt x="10137" y="20816"/>
                </a:lnTo>
                <a:lnTo>
                  <a:pt x="10137" y="20575"/>
                </a:lnTo>
                <a:lnTo>
                  <a:pt x="10137" y="20333"/>
                </a:lnTo>
                <a:lnTo>
                  <a:pt x="10076" y="20152"/>
                </a:lnTo>
                <a:lnTo>
                  <a:pt x="9956" y="19911"/>
                </a:lnTo>
                <a:lnTo>
                  <a:pt x="9835" y="19730"/>
                </a:lnTo>
                <a:lnTo>
                  <a:pt x="9654" y="19609"/>
                </a:lnTo>
                <a:lnTo>
                  <a:pt x="9413" y="19489"/>
                </a:lnTo>
                <a:lnTo>
                  <a:pt x="9232" y="19428"/>
                </a:lnTo>
                <a:close/>
                <a:moveTo>
                  <a:pt x="14541" y="19428"/>
                </a:moveTo>
                <a:lnTo>
                  <a:pt x="14360" y="19489"/>
                </a:lnTo>
                <a:lnTo>
                  <a:pt x="14119" y="19609"/>
                </a:lnTo>
                <a:lnTo>
                  <a:pt x="13938" y="19730"/>
                </a:lnTo>
                <a:lnTo>
                  <a:pt x="13817" y="19911"/>
                </a:lnTo>
                <a:lnTo>
                  <a:pt x="13697" y="20152"/>
                </a:lnTo>
                <a:lnTo>
                  <a:pt x="13636" y="20333"/>
                </a:lnTo>
                <a:lnTo>
                  <a:pt x="13636" y="20575"/>
                </a:lnTo>
                <a:lnTo>
                  <a:pt x="13636" y="20816"/>
                </a:lnTo>
                <a:lnTo>
                  <a:pt x="13697" y="20997"/>
                </a:lnTo>
                <a:lnTo>
                  <a:pt x="13817" y="21238"/>
                </a:lnTo>
                <a:lnTo>
                  <a:pt x="13938" y="21419"/>
                </a:lnTo>
                <a:lnTo>
                  <a:pt x="14119" y="21540"/>
                </a:lnTo>
                <a:lnTo>
                  <a:pt x="14360" y="21661"/>
                </a:lnTo>
                <a:lnTo>
                  <a:pt x="14541" y="21721"/>
                </a:lnTo>
                <a:lnTo>
                  <a:pt x="15024" y="21721"/>
                </a:lnTo>
                <a:lnTo>
                  <a:pt x="15205" y="21661"/>
                </a:lnTo>
                <a:lnTo>
                  <a:pt x="15446" y="21540"/>
                </a:lnTo>
                <a:lnTo>
                  <a:pt x="15627" y="21419"/>
                </a:lnTo>
                <a:lnTo>
                  <a:pt x="15748" y="21238"/>
                </a:lnTo>
                <a:lnTo>
                  <a:pt x="15869" y="20997"/>
                </a:lnTo>
                <a:lnTo>
                  <a:pt x="15929" y="20816"/>
                </a:lnTo>
                <a:lnTo>
                  <a:pt x="15929" y="20575"/>
                </a:lnTo>
                <a:lnTo>
                  <a:pt x="15929" y="20333"/>
                </a:lnTo>
                <a:lnTo>
                  <a:pt x="15869" y="20152"/>
                </a:lnTo>
                <a:lnTo>
                  <a:pt x="15748" y="19911"/>
                </a:lnTo>
                <a:lnTo>
                  <a:pt x="15627" y="19730"/>
                </a:lnTo>
                <a:lnTo>
                  <a:pt x="15446" y="19609"/>
                </a:lnTo>
                <a:lnTo>
                  <a:pt x="15205" y="19489"/>
                </a:lnTo>
                <a:lnTo>
                  <a:pt x="15024" y="19428"/>
                </a:lnTo>
                <a:close/>
                <a:moveTo>
                  <a:pt x="20333" y="19428"/>
                </a:moveTo>
                <a:lnTo>
                  <a:pt x="20152" y="19489"/>
                </a:lnTo>
                <a:lnTo>
                  <a:pt x="19911" y="19609"/>
                </a:lnTo>
                <a:lnTo>
                  <a:pt x="19730" y="19730"/>
                </a:lnTo>
                <a:lnTo>
                  <a:pt x="19609" y="19911"/>
                </a:lnTo>
                <a:lnTo>
                  <a:pt x="19489" y="20152"/>
                </a:lnTo>
                <a:lnTo>
                  <a:pt x="19428" y="20333"/>
                </a:lnTo>
                <a:lnTo>
                  <a:pt x="19428" y="20575"/>
                </a:lnTo>
                <a:lnTo>
                  <a:pt x="19428" y="20816"/>
                </a:lnTo>
                <a:lnTo>
                  <a:pt x="19489" y="20997"/>
                </a:lnTo>
                <a:lnTo>
                  <a:pt x="19609" y="21238"/>
                </a:lnTo>
                <a:lnTo>
                  <a:pt x="19730" y="21419"/>
                </a:lnTo>
                <a:lnTo>
                  <a:pt x="19911" y="21540"/>
                </a:lnTo>
                <a:lnTo>
                  <a:pt x="20152" y="21661"/>
                </a:lnTo>
                <a:lnTo>
                  <a:pt x="20333" y="21721"/>
                </a:lnTo>
                <a:lnTo>
                  <a:pt x="20816" y="21721"/>
                </a:lnTo>
                <a:lnTo>
                  <a:pt x="20997" y="21661"/>
                </a:lnTo>
                <a:lnTo>
                  <a:pt x="21239" y="21540"/>
                </a:lnTo>
                <a:lnTo>
                  <a:pt x="21420" y="21419"/>
                </a:lnTo>
                <a:lnTo>
                  <a:pt x="21540" y="21238"/>
                </a:lnTo>
                <a:lnTo>
                  <a:pt x="21661" y="20997"/>
                </a:lnTo>
                <a:lnTo>
                  <a:pt x="21721" y="20816"/>
                </a:lnTo>
                <a:lnTo>
                  <a:pt x="21721" y="20575"/>
                </a:lnTo>
                <a:lnTo>
                  <a:pt x="21721" y="20333"/>
                </a:lnTo>
                <a:lnTo>
                  <a:pt x="21661" y="20152"/>
                </a:lnTo>
                <a:lnTo>
                  <a:pt x="21540" y="19911"/>
                </a:lnTo>
                <a:lnTo>
                  <a:pt x="21420" y="19730"/>
                </a:lnTo>
                <a:lnTo>
                  <a:pt x="21239" y="19609"/>
                </a:lnTo>
                <a:lnTo>
                  <a:pt x="20997" y="19489"/>
                </a:lnTo>
                <a:lnTo>
                  <a:pt x="20816" y="19428"/>
                </a:lnTo>
                <a:close/>
                <a:moveTo>
                  <a:pt x="26126" y="19428"/>
                </a:moveTo>
                <a:lnTo>
                  <a:pt x="25945" y="19489"/>
                </a:lnTo>
                <a:lnTo>
                  <a:pt x="25703" y="19609"/>
                </a:lnTo>
                <a:lnTo>
                  <a:pt x="25522" y="19730"/>
                </a:lnTo>
                <a:lnTo>
                  <a:pt x="25402" y="19911"/>
                </a:lnTo>
                <a:lnTo>
                  <a:pt x="25281" y="20152"/>
                </a:lnTo>
                <a:lnTo>
                  <a:pt x="25221" y="20333"/>
                </a:lnTo>
                <a:lnTo>
                  <a:pt x="25221" y="20575"/>
                </a:lnTo>
                <a:lnTo>
                  <a:pt x="25221" y="20816"/>
                </a:lnTo>
                <a:lnTo>
                  <a:pt x="25281" y="20997"/>
                </a:lnTo>
                <a:lnTo>
                  <a:pt x="25402" y="21238"/>
                </a:lnTo>
                <a:lnTo>
                  <a:pt x="25522" y="21419"/>
                </a:lnTo>
                <a:lnTo>
                  <a:pt x="25703" y="21540"/>
                </a:lnTo>
                <a:lnTo>
                  <a:pt x="25945" y="21661"/>
                </a:lnTo>
                <a:lnTo>
                  <a:pt x="26126" y="21721"/>
                </a:lnTo>
                <a:lnTo>
                  <a:pt x="26608" y="21721"/>
                </a:lnTo>
                <a:lnTo>
                  <a:pt x="26789" y="21661"/>
                </a:lnTo>
                <a:lnTo>
                  <a:pt x="27031" y="21540"/>
                </a:lnTo>
                <a:lnTo>
                  <a:pt x="27212" y="21419"/>
                </a:lnTo>
                <a:lnTo>
                  <a:pt x="27332" y="21238"/>
                </a:lnTo>
                <a:lnTo>
                  <a:pt x="27453" y="20997"/>
                </a:lnTo>
                <a:lnTo>
                  <a:pt x="27513" y="20816"/>
                </a:lnTo>
                <a:lnTo>
                  <a:pt x="27513" y="20575"/>
                </a:lnTo>
                <a:lnTo>
                  <a:pt x="27513" y="20333"/>
                </a:lnTo>
                <a:lnTo>
                  <a:pt x="27453" y="20152"/>
                </a:lnTo>
                <a:lnTo>
                  <a:pt x="27332" y="19911"/>
                </a:lnTo>
                <a:lnTo>
                  <a:pt x="27212" y="19730"/>
                </a:lnTo>
                <a:lnTo>
                  <a:pt x="27031" y="19609"/>
                </a:lnTo>
                <a:lnTo>
                  <a:pt x="26789" y="19489"/>
                </a:lnTo>
                <a:lnTo>
                  <a:pt x="26608" y="19428"/>
                </a:lnTo>
                <a:close/>
                <a:moveTo>
                  <a:pt x="31918" y="19428"/>
                </a:moveTo>
                <a:lnTo>
                  <a:pt x="31737" y="19489"/>
                </a:lnTo>
                <a:lnTo>
                  <a:pt x="31496" y="19609"/>
                </a:lnTo>
                <a:lnTo>
                  <a:pt x="31315" y="19730"/>
                </a:lnTo>
                <a:lnTo>
                  <a:pt x="31194" y="19911"/>
                </a:lnTo>
                <a:lnTo>
                  <a:pt x="31073" y="20152"/>
                </a:lnTo>
                <a:lnTo>
                  <a:pt x="31013" y="20333"/>
                </a:lnTo>
                <a:lnTo>
                  <a:pt x="31013" y="20575"/>
                </a:lnTo>
                <a:lnTo>
                  <a:pt x="31013" y="20816"/>
                </a:lnTo>
                <a:lnTo>
                  <a:pt x="31073" y="20997"/>
                </a:lnTo>
                <a:lnTo>
                  <a:pt x="31194" y="21238"/>
                </a:lnTo>
                <a:lnTo>
                  <a:pt x="31315" y="21419"/>
                </a:lnTo>
                <a:lnTo>
                  <a:pt x="31496" y="21540"/>
                </a:lnTo>
                <a:lnTo>
                  <a:pt x="31737" y="21661"/>
                </a:lnTo>
                <a:lnTo>
                  <a:pt x="31918" y="21721"/>
                </a:lnTo>
                <a:lnTo>
                  <a:pt x="32401" y="21721"/>
                </a:lnTo>
                <a:lnTo>
                  <a:pt x="32582" y="21661"/>
                </a:lnTo>
                <a:lnTo>
                  <a:pt x="32823" y="21540"/>
                </a:lnTo>
                <a:lnTo>
                  <a:pt x="33004" y="21419"/>
                </a:lnTo>
                <a:lnTo>
                  <a:pt x="33125" y="21238"/>
                </a:lnTo>
                <a:lnTo>
                  <a:pt x="33245" y="20997"/>
                </a:lnTo>
                <a:lnTo>
                  <a:pt x="33306" y="20816"/>
                </a:lnTo>
                <a:lnTo>
                  <a:pt x="33306" y="20575"/>
                </a:lnTo>
                <a:lnTo>
                  <a:pt x="33306" y="20333"/>
                </a:lnTo>
                <a:lnTo>
                  <a:pt x="33245" y="20152"/>
                </a:lnTo>
                <a:lnTo>
                  <a:pt x="33125" y="19911"/>
                </a:lnTo>
                <a:lnTo>
                  <a:pt x="33004" y="19730"/>
                </a:lnTo>
                <a:lnTo>
                  <a:pt x="32823" y="19609"/>
                </a:lnTo>
                <a:lnTo>
                  <a:pt x="32582" y="19489"/>
                </a:lnTo>
                <a:lnTo>
                  <a:pt x="32401" y="19428"/>
                </a:lnTo>
                <a:close/>
                <a:moveTo>
                  <a:pt x="37710" y="19428"/>
                </a:moveTo>
                <a:lnTo>
                  <a:pt x="37529" y="19489"/>
                </a:lnTo>
                <a:lnTo>
                  <a:pt x="37288" y="19609"/>
                </a:lnTo>
                <a:lnTo>
                  <a:pt x="37107" y="19730"/>
                </a:lnTo>
                <a:lnTo>
                  <a:pt x="36986" y="19911"/>
                </a:lnTo>
                <a:lnTo>
                  <a:pt x="36865" y="20152"/>
                </a:lnTo>
                <a:lnTo>
                  <a:pt x="36805" y="20333"/>
                </a:lnTo>
                <a:lnTo>
                  <a:pt x="36805" y="20575"/>
                </a:lnTo>
                <a:lnTo>
                  <a:pt x="36805" y="20816"/>
                </a:lnTo>
                <a:lnTo>
                  <a:pt x="36865" y="20997"/>
                </a:lnTo>
                <a:lnTo>
                  <a:pt x="36986" y="21238"/>
                </a:lnTo>
                <a:lnTo>
                  <a:pt x="37107" y="21419"/>
                </a:lnTo>
                <a:lnTo>
                  <a:pt x="37288" y="21540"/>
                </a:lnTo>
                <a:lnTo>
                  <a:pt x="37529" y="21661"/>
                </a:lnTo>
                <a:lnTo>
                  <a:pt x="37710" y="21721"/>
                </a:lnTo>
                <a:lnTo>
                  <a:pt x="38193" y="21721"/>
                </a:lnTo>
                <a:lnTo>
                  <a:pt x="38374" y="21661"/>
                </a:lnTo>
                <a:lnTo>
                  <a:pt x="38615" y="21540"/>
                </a:lnTo>
                <a:lnTo>
                  <a:pt x="38796" y="21419"/>
                </a:lnTo>
                <a:lnTo>
                  <a:pt x="38917" y="21238"/>
                </a:lnTo>
                <a:lnTo>
                  <a:pt x="39038" y="20997"/>
                </a:lnTo>
                <a:lnTo>
                  <a:pt x="39098" y="20816"/>
                </a:lnTo>
                <a:lnTo>
                  <a:pt x="39098" y="20575"/>
                </a:lnTo>
                <a:lnTo>
                  <a:pt x="39098" y="20333"/>
                </a:lnTo>
                <a:lnTo>
                  <a:pt x="39038" y="20152"/>
                </a:lnTo>
                <a:lnTo>
                  <a:pt x="38917" y="19911"/>
                </a:lnTo>
                <a:lnTo>
                  <a:pt x="38796" y="19730"/>
                </a:lnTo>
                <a:lnTo>
                  <a:pt x="38615" y="19609"/>
                </a:lnTo>
                <a:lnTo>
                  <a:pt x="38374" y="19489"/>
                </a:lnTo>
                <a:lnTo>
                  <a:pt x="38193" y="19428"/>
                </a:lnTo>
                <a:close/>
                <a:moveTo>
                  <a:pt x="43502" y="19428"/>
                </a:moveTo>
                <a:lnTo>
                  <a:pt x="43321" y="19489"/>
                </a:lnTo>
                <a:lnTo>
                  <a:pt x="43080" y="19609"/>
                </a:lnTo>
                <a:lnTo>
                  <a:pt x="42899" y="19730"/>
                </a:lnTo>
                <a:lnTo>
                  <a:pt x="42778" y="19911"/>
                </a:lnTo>
                <a:lnTo>
                  <a:pt x="42658" y="20152"/>
                </a:lnTo>
                <a:lnTo>
                  <a:pt x="42597" y="20333"/>
                </a:lnTo>
                <a:lnTo>
                  <a:pt x="42597" y="20575"/>
                </a:lnTo>
                <a:lnTo>
                  <a:pt x="42597" y="20816"/>
                </a:lnTo>
                <a:lnTo>
                  <a:pt x="42658" y="20997"/>
                </a:lnTo>
                <a:lnTo>
                  <a:pt x="42778" y="21238"/>
                </a:lnTo>
                <a:lnTo>
                  <a:pt x="42899" y="21419"/>
                </a:lnTo>
                <a:lnTo>
                  <a:pt x="43080" y="21540"/>
                </a:lnTo>
                <a:lnTo>
                  <a:pt x="43321" y="21661"/>
                </a:lnTo>
                <a:lnTo>
                  <a:pt x="43502" y="21721"/>
                </a:lnTo>
                <a:lnTo>
                  <a:pt x="43985" y="21721"/>
                </a:lnTo>
                <a:lnTo>
                  <a:pt x="44166" y="21661"/>
                </a:lnTo>
                <a:lnTo>
                  <a:pt x="44407" y="21540"/>
                </a:lnTo>
                <a:lnTo>
                  <a:pt x="44588" y="21419"/>
                </a:lnTo>
                <a:lnTo>
                  <a:pt x="44709" y="21238"/>
                </a:lnTo>
                <a:lnTo>
                  <a:pt x="44830" y="20997"/>
                </a:lnTo>
                <a:lnTo>
                  <a:pt x="44890" y="20816"/>
                </a:lnTo>
                <a:lnTo>
                  <a:pt x="44890" y="20575"/>
                </a:lnTo>
                <a:lnTo>
                  <a:pt x="44890" y="20333"/>
                </a:lnTo>
                <a:lnTo>
                  <a:pt x="44830" y="20152"/>
                </a:lnTo>
                <a:lnTo>
                  <a:pt x="44709" y="19911"/>
                </a:lnTo>
                <a:lnTo>
                  <a:pt x="44588" y="19730"/>
                </a:lnTo>
                <a:lnTo>
                  <a:pt x="44407" y="19609"/>
                </a:lnTo>
                <a:lnTo>
                  <a:pt x="44166" y="19489"/>
                </a:lnTo>
                <a:lnTo>
                  <a:pt x="43985" y="19428"/>
                </a:lnTo>
                <a:close/>
                <a:moveTo>
                  <a:pt x="49295" y="19428"/>
                </a:moveTo>
                <a:lnTo>
                  <a:pt x="49114" y="19489"/>
                </a:lnTo>
                <a:lnTo>
                  <a:pt x="48872" y="19609"/>
                </a:lnTo>
                <a:lnTo>
                  <a:pt x="48691" y="19730"/>
                </a:lnTo>
                <a:lnTo>
                  <a:pt x="48571" y="19911"/>
                </a:lnTo>
                <a:lnTo>
                  <a:pt x="48450" y="20152"/>
                </a:lnTo>
                <a:lnTo>
                  <a:pt x="48390" y="20333"/>
                </a:lnTo>
                <a:lnTo>
                  <a:pt x="48390" y="20575"/>
                </a:lnTo>
                <a:lnTo>
                  <a:pt x="48390" y="20816"/>
                </a:lnTo>
                <a:lnTo>
                  <a:pt x="48450" y="20997"/>
                </a:lnTo>
                <a:lnTo>
                  <a:pt x="48571" y="21238"/>
                </a:lnTo>
                <a:lnTo>
                  <a:pt x="48691" y="21419"/>
                </a:lnTo>
                <a:lnTo>
                  <a:pt x="48872" y="21540"/>
                </a:lnTo>
                <a:lnTo>
                  <a:pt x="49114" y="21661"/>
                </a:lnTo>
                <a:lnTo>
                  <a:pt x="49295" y="21721"/>
                </a:lnTo>
                <a:lnTo>
                  <a:pt x="49777" y="21721"/>
                </a:lnTo>
                <a:lnTo>
                  <a:pt x="49958" y="21661"/>
                </a:lnTo>
                <a:lnTo>
                  <a:pt x="50200" y="21540"/>
                </a:lnTo>
                <a:lnTo>
                  <a:pt x="50381" y="21419"/>
                </a:lnTo>
                <a:lnTo>
                  <a:pt x="50501" y="21238"/>
                </a:lnTo>
                <a:lnTo>
                  <a:pt x="50622" y="20997"/>
                </a:lnTo>
                <a:lnTo>
                  <a:pt x="50682" y="20816"/>
                </a:lnTo>
                <a:lnTo>
                  <a:pt x="50682" y="20575"/>
                </a:lnTo>
                <a:lnTo>
                  <a:pt x="50682" y="20333"/>
                </a:lnTo>
                <a:lnTo>
                  <a:pt x="50622" y="20152"/>
                </a:lnTo>
                <a:lnTo>
                  <a:pt x="50501" y="19911"/>
                </a:lnTo>
                <a:lnTo>
                  <a:pt x="50381" y="19730"/>
                </a:lnTo>
                <a:lnTo>
                  <a:pt x="50200" y="19609"/>
                </a:lnTo>
                <a:lnTo>
                  <a:pt x="49958" y="19489"/>
                </a:lnTo>
                <a:lnTo>
                  <a:pt x="49777" y="19428"/>
                </a:lnTo>
                <a:close/>
                <a:moveTo>
                  <a:pt x="55087" y="19428"/>
                </a:moveTo>
                <a:lnTo>
                  <a:pt x="54906" y="19489"/>
                </a:lnTo>
                <a:lnTo>
                  <a:pt x="54665" y="19609"/>
                </a:lnTo>
                <a:lnTo>
                  <a:pt x="54483" y="19730"/>
                </a:lnTo>
                <a:lnTo>
                  <a:pt x="54363" y="19911"/>
                </a:lnTo>
                <a:lnTo>
                  <a:pt x="54242" y="20152"/>
                </a:lnTo>
                <a:lnTo>
                  <a:pt x="54182" y="20333"/>
                </a:lnTo>
                <a:lnTo>
                  <a:pt x="54182" y="20575"/>
                </a:lnTo>
                <a:lnTo>
                  <a:pt x="54182" y="20816"/>
                </a:lnTo>
                <a:lnTo>
                  <a:pt x="54242" y="20997"/>
                </a:lnTo>
                <a:lnTo>
                  <a:pt x="54363" y="21238"/>
                </a:lnTo>
                <a:lnTo>
                  <a:pt x="54483" y="21419"/>
                </a:lnTo>
                <a:lnTo>
                  <a:pt x="54665" y="21540"/>
                </a:lnTo>
                <a:lnTo>
                  <a:pt x="54906" y="21661"/>
                </a:lnTo>
                <a:lnTo>
                  <a:pt x="55087" y="21721"/>
                </a:lnTo>
                <a:lnTo>
                  <a:pt x="55570" y="21721"/>
                </a:lnTo>
                <a:lnTo>
                  <a:pt x="55751" y="21661"/>
                </a:lnTo>
                <a:lnTo>
                  <a:pt x="55992" y="21540"/>
                </a:lnTo>
                <a:lnTo>
                  <a:pt x="56173" y="21419"/>
                </a:lnTo>
                <a:lnTo>
                  <a:pt x="56294" y="21238"/>
                </a:lnTo>
                <a:lnTo>
                  <a:pt x="56414" y="20997"/>
                </a:lnTo>
                <a:lnTo>
                  <a:pt x="56475" y="20816"/>
                </a:lnTo>
                <a:lnTo>
                  <a:pt x="56475" y="20575"/>
                </a:lnTo>
                <a:lnTo>
                  <a:pt x="56475" y="20333"/>
                </a:lnTo>
                <a:lnTo>
                  <a:pt x="56414" y="20152"/>
                </a:lnTo>
                <a:lnTo>
                  <a:pt x="56294" y="19911"/>
                </a:lnTo>
                <a:lnTo>
                  <a:pt x="56173" y="19730"/>
                </a:lnTo>
                <a:lnTo>
                  <a:pt x="55992" y="19609"/>
                </a:lnTo>
                <a:lnTo>
                  <a:pt x="55751" y="19489"/>
                </a:lnTo>
                <a:lnTo>
                  <a:pt x="55570" y="19428"/>
                </a:lnTo>
                <a:close/>
                <a:moveTo>
                  <a:pt x="60879" y="19428"/>
                </a:moveTo>
                <a:lnTo>
                  <a:pt x="60698" y="19489"/>
                </a:lnTo>
                <a:lnTo>
                  <a:pt x="60457" y="19609"/>
                </a:lnTo>
                <a:lnTo>
                  <a:pt x="60276" y="19730"/>
                </a:lnTo>
                <a:lnTo>
                  <a:pt x="60155" y="19911"/>
                </a:lnTo>
                <a:lnTo>
                  <a:pt x="60034" y="20152"/>
                </a:lnTo>
                <a:lnTo>
                  <a:pt x="59974" y="20333"/>
                </a:lnTo>
                <a:lnTo>
                  <a:pt x="59974" y="20575"/>
                </a:lnTo>
                <a:lnTo>
                  <a:pt x="59974" y="20816"/>
                </a:lnTo>
                <a:lnTo>
                  <a:pt x="60034" y="20997"/>
                </a:lnTo>
                <a:lnTo>
                  <a:pt x="60155" y="21238"/>
                </a:lnTo>
                <a:lnTo>
                  <a:pt x="60276" y="21419"/>
                </a:lnTo>
                <a:lnTo>
                  <a:pt x="60457" y="21540"/>
                </a:lnTo>
                <a:lnTo>
                  <a:pt x="60698" y="21661"/>
                </a:lnTo>
                <a:lnTo>
                  <a:pt x="60879" y="21721"/>
                </a:lnTo>
                <a:lnTo>
                  <a:pt x="61362" y="21721"/>
                </a:lnTo>
                <a:lnTo>
                  <a:pt x="61543" y="21661"/>
                </a:lnTo>
                <a:lnTo>
                  <a:pt x="61784" y="21540"/>
                </a:lnTo>
                <a:lnTo>
                  <a:pt x="61965" y="21419"/>
                </a:lnTo>
                <a:lnTo>
                  <a:pt x="62086" y="21238"/>
                </a:lnTo>
                <a:lnTo>
                  <a:pt x="62206" y="20997"/>
                </a:lnTo>
                <a:lnTo>
                  <a:pt x="62267" y="20816"/>
                </a:lnTo>
                <a:lnTo>
                  <a:pt x="62267" y="20575"/>
                </a:lnTo>
                <a:lnTo>
                  <a:pt x="62267" y="20333"/>
                </a:lnTo>
                <a:lnTo>
                  <a:pt x="62206" y="20152"/>
                </a:lnTo>
                <a:lnTo>
                  <a:pt x="62086" y="19911"/>
                </a:lnTo>
                <a:lnTo>
                  <a:pt x="61965" y="19730"/>
                </a:lnTo>
                <a:lnTo>
                  <a:pt x="61784" y="19609"/>
                </a:lnTo>
                <a:lnTo>
                  <a:pt x="61543" y="19489"/>
                </a:lnTo>
                <a:lnTo>
                  <a:pt x="61362" y="19428"/>
                </a:lnTo>
                <a:close/>
                <a:moveTo>
                  <a:pt x="66671" y="19428"/>
                </a:moveTo>
                <a:lnTo>
                  <a:pt x="66490" y="19489"/>
                </a:lnTo>
                <a:lnTo>
                  <a:pt x="66249" y="19609"/>
                </a:lnTo>
                <a:lnTo>
                  <a:pt x="66068" y="19730"/>
                </a:lnTo>
                <a:lnTo>
                  <a:pt x="65947" y="19911"/>
                </a:lnTo>
                <a:lnTo>
                  <a:pt x="65827" y="20152"/>
                </a:lnTo>
                <a:lnTo>
                  <a:pt x="65766" y="20333"/>
                </a:lnTo>
                <a:lnTo>
                  <a:pt x="65766" y="20575"/>
                </a:lnTo>
                <a:lnTo>
                  <a:pt x="65766" y="20816"/>
                </a:lnTo>
                <a:lnTo>
                  <a:pt x="65827" y="20997"/>
                </a:lnTo>
                <a:lnTo>
                  <a:pt x="65947" y="21238"/>
                </a:lnTo>
                <a:lnTo>
                  <a:pt x="66068" y="21419"/>
                </a:lnTo>
                <a:lnTo>
                  <a:pt x="66249" y="21540"/>
                </a:lnTo>
                <a:lnTo>
                  <a:pt x="66490" y="21661"/>
                </a:lnTo>
                <a:lnTo>
                  <a:pt x="66671" y="21721"/>
                </a:lnTo>
                <a:lnTo>
                  <a:pt x="67154" y="21721"/>
                </a:lnTo>
                <a:lnTo>
                  <a:pt x="67335" y="21661"/>
                </a:lnTo>
                <a:lnTo>
                  <a:pt x="67576" y="21540"/>
                </a:lnTo>
                <a:lnTo>
                  <a:pt x="67757" y="21419"/>
                </a:lnTo>
                <a:lnTo>
                  <a:pt x="67878" y="21238"/>
                </a:lnTo>
                <a:lnTo>
                  <a:pt x="67999" y="20997"/>
                </a:lnTo>
                <a:lnTo>
                  <a:pt x="68059" y="20816"/>
                </a:lnTo>
                <a:lnTo>
                  <a:pt x="68059" y="20575"/>
                </a:lnTo>
                <a:lnTo>
                  <a:pt x="68059" y="20333"/>
                </a:lnTo>
                <a:lnTo>
                  <a:pt x="67999" y="20152"/>
                </a:lnTo>
                <a:lnTo>
                  <a:pt x="67878" y="19911"/>
                </a:lnTo>
                <a:lnTo>
                  <a:pt x="67757" y="19730"/>
                </a:lnTo>
                <a:lnTo>
                  <a:pt x="67576" y="19609"/>
                </a:lnTo>
                <a:lnTo>
                  <a:pt x="67335" y="19489"/>
                </a:lnTo>
                <a:lnTo>
                  <a:pt x="67154" y="19428"/>
                </a:lnTo>
                <a:close/>
                <a:moveTo>
                  <a:pt x="5853" y="22324"/>
                </a:moveTo>
                <a:lnTo>
                  <a:pt x="5672" y="22385"/>
                </a:lnTo>
                <a:lnTo>
                  <a:pt x="5431" y="22505"/>
                </a:lnTo>
                <a:lnTo>
                  <a:pt x="5250" y="22626"/>
                </a:lnTo>
                <a:lnTo>
                  <a:pt x="5129" y="22807"/>
                </a:lnTo>
                <a:lnTo>
                  <a:pt x="5008" y="23048"/>
                </a:lnTo>
                <a:lnTo>
                  <a:pt x="4948" y="23229"/>
                </a:lnTo>
                <a:lnTo>
                  <a:pt x="4948" y="23471"/>
                </a:lnTo>
                <a:lnTo>
                  <a:pt x="4948" y="23712"/>
                </a:lnTo>
                <a:lnTo>
                  <a:pt x="5008" y="23893"/>
                </a:lnTo>
                <a:lnTo>
                  <a:pt x="5129" y="24135"/>
                </a:lnTo>
                <a:lnTo>
                  <a:pt x="5250" y="24316"/>
                </a:lnTo>
                <a:lnTo>
                  <a:pt x="5431" y="24436"/>
                </a:lnTo>
                <a:lnTo>
                  <a:pt x="5672" y="24557"/>
                </a:lnTo>
                <a:lnTo>
                  <a:pt x="5853" y="24617"/>
                </a:lnTo>
                <a:lnTo>
                  <a:pt x="6336" y="24617"/>
                </a:lnTo>
                <a:lnTo>
                  <a:pt x="6517" y="24557"/>
                </a:lnTo>
                <a:lnTo>
                  <a:pt x="6758" y="24436"/>
                </a:lnTo>
                <a:lnTo>
                  <a:pt x="6939" y="24316"/>
                </a:lnTo>
                <a:lnTo>
                  <a:pt x="7060" y="24135"/>
                </a:lnTo>
                <a:lnTo>
                  <a:pt x="7180" y="23893"/>
                </a:lnTo>
                <a:lnTo>
                  <a:pt x="7241" y="23712"/>
                </a:lnTo>
                <a:lnTo>
                  <a:pt x="7241" y="23471"/>
                </a:lnTo>
                <a:lnTo>
                  <a:pt x="7241" y="23229"/>
                </a:lnTo>
                <a:lnTo>
                  <a:pt x="7180" y="23048"/>
                </a:lnTo>
                <a:lnTo>
                  <a:pt x="7060" y="22807"/>
                </a:lnTo>
                <a:lnTo>
                  <a:pt x="6939" y="22626"/>
                </a:lnTo>
                <a:lnTo>
                  <a:pt x="6758" y="22505"/>
                </a:lnTo>
                <a:lnTo>
                  <a:pt x="6517" y="22385"/>
                </a:lnTo>
                <a:lnTo>
                  <a:pt x="6336" y="22324"/>
                </a:lnTo>
                <a:close/>
                <a:moveTo>
                  <a:pt x="11645" y="22324"/>
                </a:moveTo>
                <a:lnTo>
                  <a:pt x="11464" y="22385"/>
                </a:lnTo>
                <a:lnTo>
                  <a:pt x="11223" y="22505"/>
                </a:lnTo>
                <a:lnTo>
                  <a:pt x="11042" y="22626"/>
                </a:lnTo>
                <a:lnTo>
                  <a:pt x="10921" y="22807"/>
                </a:lnTo>
                <a:lnTo>
                  <a:pt x="10800" y="23048"/>
                </a:lnTo>
                <a:lnTo>
                  <a:pt x="10740" y="23229"/>
                </a:lnTo>
                <a:lnTo>
                  <a:pt x="10740" y="23471"/>
                </a:lnTo>
                <a:lnTo>
                  <a:pt x="10740" y="23712"/>
                </a:lnTo>
                <a:lnTo>
                  <a:pt x="10800" y="23893"/>
                </a:lnTo>
                <a:lnTo>
                  <a:pt x="10921" y="24135"/>
                </a:lnTo>
                <a:lnTo>
                  <a:pt x="11042" y="24316"/>
                </a:lnTo>
                <a:lnTo>
                  <a:pt x="11223" y="24436"/>
                </a:lnTo>
                <a:lnTo>
                  <a:pt x="11464" y="24557"/>
                </a:lnTo>
                <a:lnTo>
                  <a:pt x="11645" y="24617"/>
                </a:lnTo>
                <a:lnTo>
                  <a:pt x="12128" y="24617"/>
                </a:lnTo>
                <a:lnTo>
                  <a:pt x="12309" y="24557"/>
                </a:lnTo>
                <a:lnTo>
                  <a:pt x="12550" y="24436"/>
                </a:lnTo>
                <a:lnTo>
                  <a:pt x="12731" y="24316"/>
                </a:lnTo>
                <a:lnTo>
                  <a:pt x="12852" y="24135"/>
                </a:lnTo>
                <a:lnTo>
                  <a:pt x="12973" y="23893"/>
                </a:lnTo>
                <a:lnTo>
                  <a:pt x="13033" y="23712"/>
                </a:lnTo>
                <a:lnTo>
                  <a:pt x="13033" y="23471"/>
                </a:lnTo>
                <a:lnTo>
                  <a:pt x="13033" y="23229"/>
                </a:lnTo>
                <a:lnTo>
                  <a:pt x="12973" y="23048"/>
                </a:lnTo>
                <a:lnTo>
                  <a:pt x="12852" y="22807"/>
                </a:lnTo>
                <a:lnTo>
                  <a:pt x="12731" y="22626"/>
                </a:lnTo>
                <a:lnTo>
                  <a:pt x="12550" y="22505"/>
                </a:lnTo>
                <a:lnTo>
                  <a:pt x="12309" y="22385"/>
                </a:lnTo>
                <a:lnTo>
                  <a:pt x="12128" y="22324"/>
                </a:lnTo>
                <a:close/>
                <a:moveTo>
                  <a:pt x="17437" y="22324"/>
                </a:moveTo>
                <a:lnTo>
                  <a:pt x="17256" y="22385"/>
                </a:lnTo>
                <a:lnTo>
                  <a:pt x="17015" y="22505"/>
                </a:lnTo>
                <a:lnTo>
                  <a:pt x="16834" y="22626"/>
                </a:lnTo>
                <a:lnTo>
                  <a:pt x="16713" y="22807"/>
                </a:lnTo>
                <a:lnTo>
                  <a:pt x="16593" y="23048"/>
                </a:lnTo>
                <a:lnTo>
                  <a:pt x="16532" y="23229"/>
                </a:lnTo>
                <a:lnTo>
                  <a:pt x="16532" y="23471"/>
                </a:lnTo>
                <a:lnTo>
                  <a:pt x="16532" y="23712"/>
                </a:lnTo>
                <a:lnTo>
                  <a:pt x="16593" y="23893"/>
                </a:lnTo>
                <a:lnTo>
                  <a:pt x="16713" y="24135"/>
                </a:lnTo>
                <a:lnTo>
                  <a:pt x="16834" y="24316"/>
                </a:lnTo>
                <a:lnTo>
                  <a:pt x="17015" y="24436"/>
                </a:lnTo>
                <a:lnTo>
                  <a:pt x="17256" y="24557"/>
                </a:lnTo>
                <a:lnTo>
                  <a:pt x="17437" y="24617"/>
                </a:lnTo>
                <a:lnTo>
                  <a:pt x="17920" y="24617"/>
                </a:lnTo>
                <a:lnTo>
                  <a:pt x="18101" y="24557"/>
                </a:lnTo>
                <a:lnTo>
                  <a:pt x="18342" y="24436"/>
                </a:lnTo>
                <a:lnTo>
                  <a:pt x="18523" y="24316"/>
                </a:lnTo>
                <a:lnTo>
                  <a:pt x="18644" y="24135"/>
                </a:lnTo>
                <a:lnTo>
                  <a:pt x="18765" y="23893"/>
                </a:lnTo>
                <a:lnTo>
                  <a:pt x="18825" y="23712"/>
                </a:lnTo>
                <a:lnTo>
                  <a:pt x="18825" y="23471"/>
                </a:lnTo>
                <a:lnTo>
                  <a:pt x="18825" y="23229"/>
                </a:lnTo>
                <a:lnTo>
                  <a:pt x="18765" y="23048"/>
                </a:lnTo>
                <a:lnTo>
                  <a:pt x="18644" y="22807"/>
                </a:lnTo>
                <a:lnTo>
                  <a:pt x="18523" y="22626"/>
                </a:lnTo>
                <a:lnTo>
                  <a:pt x="18342" y="22505"/>
                </a:lnTo>
                <a:lnTo>
                  <a:pt x="18101" y="22385"/>
                </a:lnTo>
                <a:lnTo>
                  <a:pt x="17920" y="22324"/>
                </a:lnTo>
                <a:close/>
                <a:moveTo>
                  <a:pt x="23230" y="22324"/>
                </a:moveTo>
                <a:lnTo>
                  <a:pt x="23049" y="22385"/>
                </a:lnTo>
                <a:lnTo>
                  <a:pt x="22807" y="22505"/>
                </a:lnTo>
                <a:lnTo>
                  <a:pt x="22626" y="22626"/>
                </a:lnTo>
                <a:lnTo>
                  <a:pt x="22506" y="22807"/>
                </a:lnTo>
                <a:lnTo>
                  <a:pt x="22385" y="23048"/>
                </a:lnTo>
                <a:lnTo>
                  <a:pt x="22325" y="23229"/>
                </a:lnTo>
                <a:lnTo>
                  <a:pt x="22325" y="23471"/>
                </a:lnTo>
                <a:lnTo>
                  <a:pt x="22325" y="23712"/>
                </a:lnTo>
                <a:lnTo>
                  <a:pt x="22385" y="23893"/>
                </a:lnTo>
                <a:lnTo>
                  <a:pt x="22506" y="24135"/>
                </a:lnTo>
                <a:lnTo>
                  <a:pt x="22626" y="24316"/>
                </a:lnTo>
                <a:lnTo>
                  <a:pt x="22807" y="24436"/>
                </a:lnTo>
                <a:lnTo>
                  <a:pt x="23049" y="24557"/>
                </a:lnTo>
                <a:lnTo>
                  <a:pt x="23230" y="24617"/>
                </a:lnTo>
                <a:lnTo>
                  <a:pt x="23712" y="24617"/>
                </a:lnTo>
                <a:lnTo>
                  <a:pt x="23893" y="24557"/>
                </a:lnTo>
                <a:lnTo>
                  <a:pt x="24135" y="24436"/>
                </a:lnTo>
                <a:lnTo>
                  <a:pt x="24316" y="24316"/>
                </a:lnTo>
                <a:lnTo>
                  <a:pt x="24436" y="24135"/>
                </a:lnTo>
                <a:lnTo>
                  <a:pt x="24557" y="23893"/>
                </a:lnTo>
                <a:lnTo>
                  <a:pt x="24617" y="23712"/>
                </a:lnTo>
                <a:lnTo>
                  <a:pt x="24617" y="23471"/>
                </a:lnTo>
                <a:lnTo>
                  <a:pt x="24617" y="23229"/>
                </a:lnTo>
                <a:lnTo>
                  <a:pt x="24557" y="23048"/>
                </a:lnTo>
                <a:lnTo>
                  <a:pt x="24436" y="22807"/>
                </a:lnTo>
                <a:lnTo>
                  <a:pt x="24316" y="22626"/>
                </a:lnTo>
                <a:lnTo>
                  <a:pt x="24135" y="22505"/>
                </a:lnTo>
                <a:lnTo>
                  <a:pt x="23893" y="22385"/>
                </a:lnTo>
                <a:lnTo>
                  <a:pt x="23712" y="22324"/>
                </a:lnTo>
                <a:close/>
                <a:moveTo>
                  <a:pt x="29022" y="22324"/>
                </a:moveTo>
                <a:lnTo>
                  <a:pt x="28841" y="22385"/>
                </a:lnTo>
                <a:lnTo>
                  <a:pt x="28599" y="22505"/>
                </a:lnTo>
                <a:lnTo>
                  <a:pt x="28418" y="22626"/>
                </a:lnTo>
                <a:lnTo>
                  <a:pt x="28298" y="22807"/>
                </a:lnTo>
                <a:lnTo>
                  <a:pt x="28177" y="23048"/>
                </a:lnTo>
                <a:lnTo>
                  <a:pt x="28117" y="23229"/>
                </a:lnTo>
                <a:lnTo>
                  <a:pt x="28117" y="23471"/>
                </a:lnTo>
                <a:lnTo>
                  <a:pt x="28117" y="23712"/>
                </a:lnTo>
                <a:lnTo>
                  <a:pt x="28177" y="23893"/>
                </a:lnTo>
                <a:lnTo>
                  <a:pt x="28298" y="24135"/>
                </a:lnTo>
                <a:lnTo>
                  <a:pt x="28418" y="24316"/>
                </a:lnTo>
                <a:lnTo>
                  <a:pt x="28599" y="24436"/>
                </a:lnTo>
                <a:lnTo>
                  <a:pt x="28841" y="24557"/>
                </a:lnTo>
                <a:lnTo>
                  <a:pt x="29022" y="24617"/>
                </a:lnTo>
                <a:lnTo>
                  <a:pt x="29505" y="24617"/>
                </a:lnTo>
                <a:lnTo>
                  <a:pt x="29686" y="24557"/>
                </a:lnTo>
                <a:lnTo>
                  <a:pt x="29927" y="24436"/>
                </a:lnTo>
                <a:lnTo>
                  <a:pt x="30108" y="24316"/>
                </a:lnTo>
                <a:lnTo>
                  <a:pt x="30229" y="24135"/>
                </a:lnTo>
                <a:lnTo>
                  <a:pt x="30349" y="23893"/>
                </a:lnTo>
                <a:lnTo>
                  <a:pt x="30410" y="23712"/>
                </a:lnTo>
                <a:lnTo>
                  <a:pt x="30410" y="23471"/>
                </a:lnTo>
                <a:lnTo>
                  <a:pt x="30410" y="23229"/>
                </a:lnTo>
                <a:lnTo>
                  <a:pt x="30349" y="23048"/>
                </a:lnTo>
                <a:lnTo>
                  <a:pt x="30229" y="22807"/>
                </a:lnTo>
                <a:lnTo>
                  <a:pt x="30108" y="22626"/>
                </a:lnTo>
                <a:lnTo>
                  <a:pt x="29927" y="22505"/>
                </a:lnTo>
                <a:lnTo>
                  <a:pt x="29686" y="22385"/>
                </a:lnTo>
                <a:lnTo>
                  <a:pt x="29505" y="22324"/>
                </a:lnTo>
                <a:close/>
                <a:moveTo>
                  <a:pt x="34814" y="22324"/>
                </a:moveTo>
                <a:lnTo>
                  <a:pt x="34633" y="22385"/>
                </a:lnTo>
                <a:lnTo>
                  <a:pt x="34392" y="22505"/>
                </a:lnTo>
                <a:lnTo>
                  <a:pt x="34211" y="22626"/>
                </a:lnTo>
                <a:lnTo>
                  <a:pt x="34090" y="22807"/>
                </a:lnTo>
                <a:lnTo>
                  <a:pt x="33969" y="23048"/>
                </a:lnTo>
                <a:lnTo>
                  <a:pt x="33909" y="23229"/>
                </a:lnTo>
                <a:lnTo>
                  <a:pt x="33909" y="23471"/>
                </a:lnTo>
                <a:lnTo>
                  <a:pt x="33909" y="23712"/>
                </a:lnTo>
                <a:lnTo>
                  <a:pt x="33969" y="23893"/>
                </a:lnTo>
                <a:lnTo>
                  <a:pt x="34090" y="24135"/>
                </a:lnTo>
                <a:lnTo>
                  <a:pt x="34211" y="24316"/>
                </a:lnTo>
                <a:lnTo>
                  <a:pt x="34392" y="24436"/>
                </a:lnTo>
                <a:lnTo>
                  <a:pt x="34633" y="24557"/>
                </a:lnTo>
                <a:lnTo>
                  <a:pt x="34814" y="24617"/>
                </a:lnTo>
                <a:lnTo>
                  <a:pt x="35297" y="24617"/>
                </a:lnTo>
                <a:lnTo>
                  <a:pt x="35478" y="24557"/>
                </a:lnTo>
                <a:lnTo>
                  <a:pt x="35719" y="24436"/>
                </a:lnTo>
                <a:lnTo>
                  <a:pt x="35900" y="24316"/>
                </a:lnTo>
                <a:lnTo>
                  <a:pt x="36021" y="24135"/>
                </a:lnTo>
                <a:lnTo>
                  <a:pt x="36141" y="23893"/>
                </a:lnTo>
                <a:lnTo>
                  <a:pt x="36202" y="23712"/>
                </a:lnTo>
                <a:lnTo>
                  <a:pt x="36202" y="23471"/>
                </a:lnTo>
                <a:lnTo>
                  <a:pt x="36202" y="23229"/>
                </a:lnTo>
                <a:lnTo>
                  <a:pt x="36141" y="23048"/>
                </a:lnTo>
                <a:lnTo>
                  <a:pt x="36021" y="22807"/>
                </a:lnTo>
                <a:lnTo>
                  <a:pt x="35900" y="22626"/>
                </a:lnTo>
                <a:lnTo>
                  <a:pt x="35719" y="22505"/>
                </a:lnTo>
                <a:lnTo>
                  <a:pt x="35478" y="22385"/>
                </a:lnTo>
                <a:lnTo>
                  <a:pt x="35297" y="22324"/>
                </a:lnTo>
                <a:close/>
                <a:moveTo>
                  <a:pt x="40606" y="22324"/>
                </a:moveTo>
                <a:lnTo>
                  <a:pt x="40425" y="22385"/>
                </a:lnTo>
                <a:lnTo>
                  <a:pt x="40184" y="22505"/>
                </a:lnTo>
                <a:lnTo>
                  <a:pt x="40003" y="22626"/>
                </a:lnTo>
                <a:lnTo>
                  <a:pt x="39882" y="22807"/>
                </a:lnTo>
                <a:lnTo>
                  <a:pt x="39762" y="23048"/>
                </a:lnTo>
                <a:lnTo>
                  <a:pt x="39701" y="23229"/>
                </a:lnTo>
                <a:lnTo>
                  <a:pt x="39701" y="23471"/>
                </a:lnTo>
                <a:lnTo>
                  <a:pt x="39701" y="23712"/>
                </a:lnTo>
                <a:lnTo>
                  <a:pt x="39762" y="23893"/>
                </a:lnTo>
                <a:lnTo>
                  <a:pt x="39882" y="24135"/>
                </a:lnTo>
                <a:lnTo>
                  <a:pt x="40003" y="24316"/>
                </a:lnTo>
                <a:lnTo>
                  <a:pt x="40184" y="24436"/>
                </a:lnTo>
                <a:lnTo>
                  <a:pt x="40425" y="24557"/>
                </a:lnTo>
                <a:lnTo>
                  <a:pt x="40606" y="24617"/>
                </a:lnTo>
                <a:lnTo>
                  <a:pt x="41089" y="24617"/>
                </a:lnTo>
                <a:lnTo>
                  <a:pt x="41270" y="24557"/>
                </a:lnTo>
                <a:lnTo>
                  <a:pt x="41511" y="24436"/>
                </a:lnTo>
                <a:lnTo>
                  <a:pt x="41692" y="24316"/>
                </a:lnTo>
                <a:lnTo>
                  <a:pt x="41813" y="24135"/>
                </a:lnTo>
                <a:lnTo>
                  <a:pt x="41934" y="23893"/>
                </a:lnTo>
                <a:lnTo>
                  <a:pt x="41994" y="23712"/>
                </a:lnTo>
                <a:lnTo>
                  <a:pt x="41994" y="23471"/>
                </a:lnTo>
                <a:lnTo>
                  <a:pt x="41994" y="23229"/>
                </a:lnTo>
                <a:lnTo>
                  <a:pt x="41934" y="23048"/>
                </a:lnTo>
                <a:lnTo>
                  <a:pt x="41813" y="22807"/>
                </a:lnTo>
                <a:lnTo>
                  <a:pt x="41692" y="22626"/>
                </a:lnTo>
                <a:lnTo>
                  <a:pt x="41511" y="22505"/>
                </a:lnTo>
                <a:lnTo>
                  <a:pt x="41270" y="22385"/>
                </a:lnTo>
                <a:lnTo>
                  <a:pt x="41089" y="22324"/>
                </a:lnTo>
                <a:close/>
                <a:moveTo>
                  <a:pt x="46399" y="22324"/>
                </a:moveTo>
                <a:lnTo>
                  <a:pt x="46218" y="22385"/>
                </a:lnTo>
                <a:lnTo>
                  <a:pt x="45976" y="22505"/>
                </a:lnTo>
                <a:lnTo>
                  <a:pt x="45795" y="22626"/>
                </a:lnTo>
                <a:lnTo>
                  <a:pt x="45674" y="22807"/>
                </a:lnTo>
                <a:lnTo>
                  <a:pt x="45554" y="23048"/>
                </a:lnTo>
                <a:lnTo>
                  <a:pt x="45493" y="23229"/>
                </a:lnTo>
                <a:lnTo>
                  <a:pt x="45493" y="23471"/>
                </a:lnTo>
                <a:lnTo>
                  <a:pt x="45493" y="23712"/>
                </a:lnTo>
                <a:lnTo>
                  <a:pt x="45554" y="23893"/>
                </a:lnTo>
                <a:lnTo>
                  <a:pt x="45674" y="24135"/>
                </a:lnTo>
                <a:lnTo>
                  <a:pt x="45795" y="24316"/>
                </a:lnTo>
                <a:lnTo>
                  <a:pt x="45976" y="24436"/>
                </a:lnTo>
                <a:lnTo>
                  <a:pt x="46218" y="24557"/>
                </a:lnTo>
                <a:lnTo>
                  <a:pt x="46399" y="24617"/>
                </a:lnTo>
                <a:lnTo>
                  <a:pt x="46881" y="24617"/>
                </a:lnTo>
                <a:lnTo>
                  <a:pt x="47062" y="24557"/>
                </a:lnTo>
                <a:lnTo>
                  <a:pt x="47304" y="24436"/>
                </a:lnTo>
                <a:lnTo>
                  <a:pt x="47485" y="24316"/>
                </a:lnTo>
                <a:lnTo>
                  <a:pt x="47605" y="24135"/>
                </a:lnTo>
                <a:lnTo>
                  <a:pt x="47726" y="23893"/>
                </a:lnTo>
                <a:lnTo>
                  <a:pt x="47786" y="23712"/>
                </a:lnTo>
                <a:lnTo>
                  <a:pt x="47786" y="23471"/>
                </a:lnTo>
                <a:lnTo>
                  <a:pt x="47786" y="23229"/>
                </a:lnTo>
                <a:lnTo>
                  <a:pt x="47726" y="23048"/>
                </a:lnTo>
                <a:lnTo>
                  <a:pt x="47605" y="22807"/>
                </a:lnTo>
                <a:lnTo>
                  <a:pt x="47485" y="22626"/>
                </a:lnTo>
                <a:lnTo>
                  <a:pt x="47304" y="22505"/>
                </a:lnTo>
                <a:lnTo>
                  <a:pt x="47062" y="22385"/>
                </a:lnTo>
                <a:lnTo>
                  <a:pt x="46881" y="22324"/>
                </a:lnTo>
                <a:close/>
                <a:moveTo>
                  <a:pt x="52191" y="22324"/>
                </a:moveTo>
                <a:lnTo>
                  <a:pt x="52010" y="22385"/>
                </a:lnTo>
                <a:lnTo>
                  <a:pt x="51768" y="22505"/>
                </a:lnTo>
                <a:lnTo>
                  <a:pt x="51587" y="22626"/>
                </a:lnTo>
                <a:lnTo>
                  <a:pt x="51467" y="22807"/>
                </a:lnTo>
                <a:lnTo>
                  <a:pt x="51346" y="23048"/>
                </a:lnTo>
                <a:lnTo>
                  <a:pt x="51286" y="23229"/>
                </a:lnTo>
                <a:lnTo>
                  <a:pt x="51286" y="23471"/>
                </a:lnTo>
                <a:lnTo>
                  <a:pt x="51286" y="23712"/>
                </a:lnTo>
                <a:lnTo>
                  <a:pt x="51346" y="23893"/>
                </a:lnTo>
                <a:lnTo>
                  <a:pt x="51467" y="24135"/>
                </a:lnTo>
                <a:lnTo>
                  <a:pt x="51587" y="24316"/>
                </a:lnTo>
                <a:lnTo>
                  <a:pt x="51768" y="24436"/>
                </a:lnTo>
                <a:lnTo>
                  <a:pt x="52010" y="24557"/>
                </a:lnTo>
                <a:lnTo>
                  <a:pt x="52191" y="24617"/>
                </a:lnTo>
                <a:lnTo>
                  <a:pt x="52673" y="24617"/>
                </a:lnTo>
                <a:lnTo>
                  <a:pt x="52854" y="24557"/>
                </a:lnTo>
                <a:lnTo>
                  <a:pt x="53096" y="24436"/>
                </a:lnTo>
                <a:lnTo>
                  <a:pt x="53277" y="24316"/>
                </a:lnTo>
                <a:lnTo>
                  <a:pt x="53397" y="24135"/>
                </a:lnTo>
                <a:lnTo>
                  <a:pt x="53518" y="23893"/>
                </a:lnTo>
                <a:lnTo>
                  <a:pt x="53578" y="23712"/>
                </a:lnTo>
                <a:lnTo>
                  <a:pt x="53578" y="23471"/>
                </a:lnTo>
                <a:lnTo>
                  <a:pt x="53578" y="23229"/>
                </a:lnTo>
                <a:lnTo>
                  <a:pt x="53518" y="23048"/>
                </a:lnTo>
                <a:lnTo>
                  <a:pt x="53397" y="22807"/>
                </a:lnTo>
                <a:lnTo>
                  <a:pt x="53277" y="22626"/>
                </a:lnTo>
                <a:lnTo>
                  <a:pt x="53096" y="22505"/>
                </a:lnTo>
                <a:lnTo>
                  <a:pt x="52854" y="22385"/>
                </a:lnTo>
                <a:lnTo>
                  <a:pt x="52673" y="22324"/>
                </a:lnTo>
                <a:close/>
                <a:moveTo>
                  <a:pt x="57983" y="22324"/>
                </a:moveTo>
                <a:lnTo>
                  <a:pt x="57802" y="22385"/>
                </a:lnTo>
                <a:lnTo>
                  <a:pt x="57561" y="22505"/>
                </a:lnTo>
                <a:lnTo>
                  <a:pt x="57380" y="22626"/>
                </a:lnTo>
                <a:lnTo>
                  <a:pt x="57259" y="22807"/>
                </a:lnTo>
                <a:lnTo>
                  <a:pt x="57138" y="23048"/>
                </a:lnTo>
                <a:lnTo>
                  <a:pt x="57078" y="23229"/>
                </a:lnTo>
                <a:lnTo>
                  <a:pt x="57078" y="23471"/>
                </a:lnTo>
                <a:lnTo>
                  <a:pt x="57078" y="23712"/>
                </a:lnTo>
                <a:lnTo>
                  <a:pt x="57138" y="23893"/>
                </a:lnTo>
                <a:lnTo>
                  <a:pt x="57259" y="24135"/>
                </a:lnTo>
                <a:lnTo>
                  <a:pt x="57380" y="24316"/>
                </a:lnTo>
                <a:lnTo>
                  <a:pt x="57561" y="24436"/>
                </a:lnTo>
                <a:lnTo>
                  <a:pt x="57802" y="24557"/>
                </a:lnTo>
                <a:lnTo>
                  <a:pt x="57983" y="24617"/>
                </a:lnTo>
                <a:lnTo>
                  <a:pt x="58466" y="24617"/>
                </a:lnTo>
                <a:lnTo>
                  <a:pt x="58647" y="24557"/>
                </a:lnTo>
                <a:lnTo>
                  <a:pt x="58888" y="24436"/>
                </a:lnTo>
                <a:lnTo>
                  <a:pt x="59069" y="24316"/>
                </a:lnTo>
                <a:lnTo>
                  <a:pt x="59190" y="24135"/>
                </a:lnTo>
                <a:lnTo>
                  <a:pt x="59310" y="23893"/>
                </a:lnTo>
                <a:lnTo>
                  <a:pt x="59371" y="23712"/>
                </a:lnTo>
                <a:lnTo>
                  <a:pt x="59371" y="23471"/>
                </a:lnTo>
                <a:lnTo>
                  <a:pt x="59371" y="23229"/>
                </a:lnTo>
                <a:lnTo>
                  <a:pt x="59310" y="23048"/>
                </a:lnTo>
                <a:lnTo>
                  <a:pt x="59190" y="22807"/>
                </a:lnTo>
                <a:lnTo>
                  <a:pt x="59069" y="22626"/>
                </a:lnTo>
                <a:lnTo>
                  <a:pt x="58888" y="22505"/>
                </a:lnTo>
                <a:lnTo>
                  <a:pt x="58647" y="22385"/>
                </a:lnTo>
                <a:lnTo>
                  <a:pt x="58466" y="22324"/>
                </a:lnTo>
                <a:close/>
                <a:moveTo>
                  <a:pt x="63775" y="22324"/>
                </a:moveTo>
                <a:lnTo>
                  <a:pt x="63594" y="22385"/>
                </a:lnTo>
                <a:lnTo>
                  <a:pt x="63353" y="22505"/>
                </a:lnTo>
                <a:lnTo>
                  <a:pt x="63172" y="22626"/>
                </a:lnTo>
                <a:lnTo>
                  <a:pt x="63051" y="22807"/>
                </a:lnTo>
                <a:lnTo>
                  <a:pt x="62931" y="23048"/>
                </a:lnTo>
                <a:lnTo>
                  <a:pt x="62870" y="23229"/>
                </a:lnTo>
                <a:lnTo>
                  <a:pt x="62870" y="23471"/>
                </a:lnTo>
                <a:lnTo>
                  <a:pt x="62870" y="23712"/>
                </a:lnTo>
                <a:lnTo>
                  <a:pt x="62931" y="23893"/>
                </a:lnTo>
                <a:lnTo>
                  <a:pt x="63051" y="24135"/>
                </a:lnTo>
                <a:lnTo>
                  <a:pt x="63172" y="24316"/>
                </a:lnTo>
                <a:lnTo>
                  <a:pt x="63353" y="24436"/>
                </a:lnTo>
                <a:lnTo>
                  <a:pt x="63594" y="24557"/>
                </a:lnTo>
                <a:lnTo>
                  <a:pt x="63775" y="24617"/>
                </a:lnTo>
                <a:lnTo>
                  <a:pt x="64258" y="24617"/>
                </a:lnTo>
                <a:lnTo>
                  <a:pt x="64439" y="24557"/>
                </a:lnTo>
                <a:lnTo>
                  <a:pt x="64680" y="24436"/>
                </a:lnTo>
                <a:lnTo>
                  <a:pt x="64861" y="24316"/>
                </a:lnTo>
                <a:lnTo>
                  <a:pt x="64982" y="24135"/>
                </a:lnTo>
                <a:lnTo>
                  <a:pt x="65103" y="23893"/>
                </a:lnTo>
                <a:lnTo>
                  <a:pt x="65163" y="23712"/>
                </a:lnTo>
                <a:lnTo>
                  <a:pt x="65163" y="23471"/>
                </a:lnTo>
                <a:lnTo>
                  <a:pt x="65163" y="23229"/>
                </a:lnTo>
                <a:lnTo>
                  <a:pt x="65103" y="23048"/>
                </a:lnTo>
                <a:lnTo>
                  <a:pt x="64982" y="22807"/>
                </a:lnTo>
                <a:lnTo>
                  <a:pt x="64861" y="22626"/>
                </a:lnTo>
                <a:lnTo>
                  <a:pt x="64680" y="22505"/>
                </a:lnTo>
                <a:lnTo>
                  <a:pt x="64439" y="22385"/>
                </a:lnTo>
                <a:lnTo>
                  <a:pt x="64258" y="22324"/>
                </a:lnTo>
                <a:close/>
                <a:moveTo>
                  <a:pt x="69567" y="22324"/>
                </a:moveTo>
                <a:lnTo>
                  <a:pt x="69386" y="22385"/>
                </a:lnTo>
                <a:lnTo>
                  <a:pt x="69145" y="22505"/>
                </a:lnTo>
                <a:lnTo>
                  <a:pt x="68964" y="22626"/>
                </a:lnTo>
                <a:lnTo>
                  <a:pt x="68843" y="22807"/>
                </a:lnTo>
                <a:lnTo>
                  <a:pt x="68723" y="23048"/>
                </a:lnTo>
                <a:lnTo>
                  <a:pt x="68662" y="23229"/>
                </a:lnTo>
                <a:lnTo>
                  <a:pt x="68662" y="23471"/>
                </a:lnTo>
                <a:lnTo>
                  <a:pt x="68662" y="23712"/>
                </a:lnTo>
                <a:lnTo>
                  <a:pt x="68723" y="23893"/>
                </a:lnTo>
                <a:lnTo>
                  <a:pt x="68843" y="24135"/>
                </a:lnTo>
                <a:lnTo>
                  <a:pt x="68964" y="24316"/>
                </a:lnTo>
                <a:lnTo>
                  <a:pt x="69145" y="24436"/>
                </a:lnTo>
                <a:lnTo>
                  <a:pt x="69386" y="24557"/>
                </a:lnTo>
                <a:lnTo>
                  <a:pt x="69567" y="24617"/>
                </a:lnTo>
                <a:lnTo>
                  <a:pt x="70050" y="24617"/>
                </a:lnTo>
                <a:lnTo>
                  <a:pt x="70231" y="24557"/>
                </a:lnTo>
                <a:lnTo>
                  <a:pt x="70472" y="24436"/>
                </a:lnTo>
                <a:lnTo>
                  <a:pt x="70653" y="24316"/>
                </a:lnTo>
                <a:lnTo>
                  <a:pt x="70774" y="24135"/>
                </a:lnTo>
                <a:lnTo>
                  <a:pt x="70895" y="23893"/>
                </a:lnTo>
                <a:lnTo>
                  <a:pt x="70955" y="23712"/>
                </a:lnTo>
                <a:lnTo>
                  <a:pt x="70955" y="23471"/>
                </a:lnTo>
                <a:lnTo>
                  <a:pt x="70955" y="23229"/>
                </a:lnTo>
                <a:lnTo>
                  <a:pt x="70895" y="23048"/>
                </a:lnTo>
                <a:lnTo>
                  <a:pt x="70774" y="22807"/>
                </a:lnTo>
                <a:lnTo>
                  <a:pt x="70653" y="22626"/>
                </a:lnTo>
                <a:lnTo>
                  <a:pt x="70472" y="22505"/>
                </a:lnTo>
                <a:lnTo>
                  <a:pt x="70231" y="22385"/>
                </a:lnTo>
                <a:lnTo>
                  <a:pt x="70050" y="22324"/>
                </a:lnTo>
                <a:close/>
                <a:moveTo>
                  <a:pt x="2896" y="25221"/>
                </a:moveTo>
                <a:lnTo>
                  <a:pt x="2655" y="25341"/>
                </a:lnTo>
                <a:lnTo>
                  <a:pt x="2414" y="25522"/>
                </a:lnTo>
                <a:lnTo>
                  <a:pt x="2233" y="25703"/>
                </a:lnTo>
                <a:lnTo>
                  <a:pt x="2112" y="26005"/>
                </a:lnTo>
                <a:lnTo>
                  <a:pt x="2052" y="26367"/>
                </a:lnTo>
                <a:lnTo>
                  <a:pt x="2052" y="26608"/>
                </a:lnTo>
                <a:lnTo>
                  <a:pt x="2112" y="26789"/>
                </a:lnTo>
                <a:lnTo>
                  <a:pt x="2233" y="27031"/>
                </a:lnTo>
                <a:lnTo>
                  <a:pt x="2353" y="27212"/>
                </a:lnTo>
                <a:lnTo>
                  <a:pt x="2534" y="27332"/>
                </a:lnTo>
                <a:lnTo>
                  <a:pt x="2776" y="27453"/>
                </a:lnTo>
                <a:lnTo>
                  <a:pt x="2957" y="27513"/>
                </a:lnTo>
                <a:lnTo>
                  <a:pt x="3439" y="27513"/>
                </a:lnTo>
                <a:lnTo>
                  <a:pt x="3620" y="27453"/>
                </a:lnTo>
                <a:lnTo>
                  <a:pt x="3862" y="27332"/>
                </a:lnTo>
                <a:lnTo>
                  <a:pt x="4043" y="27212"/>
                </a:lnTo>
                <a:lnTo>
                  <a:pt x="4164" y="27031"/>
                </a:lnTo>
                <a:lnTo>
                  <a:pt x="4284" y="26789"/>
                </a:lnTo>
                <a:lnTo>
                  <a:pt x="4345" y="26608"/>
                </a:lnTo>
                <a:lnTo>
                  <a:pt x="4345" y="26367"/>
                </a:lnTo>
                <a:lnTo>
                  <a:pt x="4284" y="26005"/>
                </a:lnTo>
                <a:lnTo>
                  <a:pt x="4164" y="25703"/>
                </a:lnTo>
                <a:lnTo>
                  <a:pt x="3982" y="25522"/>
                </a:lnTo>
                <a:lnTo>
                  <a:pt x="3741" y="25341"/>
                </a:lnTo>
                <a:lnTo>
                  <a:pt x="3500" y="25221"/>
                </a:lnTo>
                <a:close/>
                <a:moveTo>
                  <a:pt x="8689" y="25221"/>
                </a:moveTo>
                <a:lnTo>
                  <a:pt x="8447" y="25341"/>
                </a:lnTo>
                <a:lnTo>
                  <a:pt x="8206" y="25522"/>
                </a:lnTo>
                <a:lnTo>
                  <a:pt x="8025" y="25703"/>
                </a:lnTo>
                <a:lnTo>
                  <a:pt x="7904" y="26005"/>
                </a:lnTo>
                <a:lnTo>
                  <a:pt x="7844" y="26367"/>
                </a:lnTo>
                <a:lnTo>
                  <a:pt x="7844" y="26608"/>
                </a:lnTo>
                <a:lnTo>
                  <a:pt x="7904" y="26789"/>
                </a:lnTo>
                <a:lnTo>
                  <a:pt x="8025" y="27031"/>
                </a:lnTo>
                <a:lnTo>
                  <a:pt x="8146" y="27212"/>
                </a:lnTo>
                <a:lnTo>
                  <a:pt x="8327" y="27332"/>
                </a:lnTo>
                <a:lnTo>
                  <a:pt x="8568" y="27453"/>
                </a:lnTo>
                <a:lnTo>
                  <a:pt x="8749" y="27513"/>
                </a:lnTo>
                <a:lnTo>
                  <a:pt x="9232" y="27513"/>
                </a:lnTo>
                <a:lnTo>
                  <a:pt x="9413" y="27453"/>
                </a:lnTo>
                <a:lnTo>
                  <a:pt x="9654" y="27332"/>
                </a:lnTo>
                <a:lnTo>
                  <a:pt x="9835" y="27212"/>
                </a:lnTo>
                <a:lnTo>
                  <a:pt x="9956" y="27031"/>
                </a:lnTo>
                <a:lnTo>
                  <a:pt x="10076" y="26789"/>
                </a:lnTo>
                <a:lnTo>
                  <a:pt x="10137" y="26608"/>
                </a:lnTo>
                <a:lnTo>
                  <a:pt x="10137" y="26367"/>
                </a:lnTo>
                <a:lnTo>
                  <a:pt x="10076" y="26005"/>
                </a:lnTo>
                <a:lnTo>
                  <a:pt x="9956" y="25703"/>
                </a:lnTo>
                <a:lnTo>
                  <a:pt x="9775" y="25522"/>
                </a:lnTo>
                <a:lnTo>
                  <a:pt x="9533" y="25341"/>
                </a:lnTo>
                <a:lnTo>
                  <a:pt x="9292" y="25221"/>
                </a:lnTo>
                <a:close/>
                <a:moveTo>
                  <a:pt x="14481" y="25221"/>
                </a:moveTo>
                <a:lnTo>
                  <a:pt x="14240" y="25341"/>
                </a:lnTo>
                <a:lnTo>
                  <a:pt x="13998" y="25522"/>
                </a:lnTo>
                <a:lnTo>
                  <a:pt x="13817" y="25703"/>
                </a:lnTo>
                <a:lnTo>
                  <a:pt x="13697" y="26005"/>
                </a:lnTo>
                <a:lnTo>
                  <a:pt x="13636" y="26367"/>
                </a:lnTo>
                <a:lnTo>
                  <a:pt x="13636" y="26608"/>
                </a:lnTo>
                <a:lnTo>
                  <a:pt x="13697" y="26789"/>
                </a:lnTo>
                <a:lnTo>
                  <a:pt x="13817" y="27031"/>
                </a:lnTo>
                <a:lnTo>
                  <a:pt x="13938" y="27212"/>
                </a:lnTo>
                <a:lnTo>
                  <a:pt x="14119" y="27332"/>
                </a:lnTo>
                <a:lnTo>
                  <a:pt x="14360" y="27453"/>
                </a:lnTo>
                <a:lnTo>
                  <a:pt x="14541" y="27513"/>
                </a:lnTo>
                <a:lnTo>
                  <a:pt x="15024" y="27513"/>
                </a:lnTo>
                <a:lnTo>
                  <a:pt x="15205" y="27453"/>
                </a:lnTo>
                <a:lnTo>
                  <a:pt x="15446" y="27332"/>
                </a:lnTo>
                <a:lnTo>
                  <a:pt x="15627" y="27212"/>
                </a:lnTo>
                <a:lnTo>
                  <a:pt x="15748" y="27031"/>
                </a:lnTo>
                <a:lnTo>
                  <a:pt x="15869" y="26789"/>
                </a:lnTo>
                <a:lnTo>
                  <a:pt x="15929" y="26608"/>
                </a:lnTo>
                <a:lnTo>
                  <a:pt x="15929" y="26367"/>
                </a:lnTo>
                <a:lnTo>
                  <a:pt x="15869" y="26005"/>
                </a:lnTo>
                <a:lnTo>
                  <a:pt x="15748" y="25703"/>
                </a:lnTo>
                <a:lnTo>
                  <a:pt x="15567" y="25522"/>
                </a:lnTo>
                <a:lnTo>
                  <a:pt x="15326" y="25341"/>
                </a:lnTo>
                <a:lnTo>
                  <a:pt x="15084" y="25221"/>
                </a:lnTo>
                <a:close/>
                <a:moveTo>
                  <a:pt x="20273" y="25221"/>
                </a:moveTo>
                <a:lnTo>
                  <a:pt x="20032" y="25341"/>
                </a:lnTo>
                <a:lnTo>
                  <a:pt x="19790" y="25522"/>
                </a:lnTo>
                <a:lnTo>
                  <a:pt x="19609" y="25703"/>
                </a:lnTo>
                <a:lnTo>
                  <a:pt x="19489" y="26005"/>
                </a:lnTo>
                <a:lnTo>
                  <a:pt x="19428" y="26367"/>
                </a:lnTo>
                <a:lnTo>
                  <a:pt x="19428" y="26608"/>
                </a:lnTo>
                <a:lnTo>
                  <a:pt x="19489" y="26789"/>
                </a:lnTo>
                <a:lnTo>
                  <a:pt x="19609" y="27031"/>
                </a:lnTo>
                <a:lnTo>
                  <a:pt x="19730" y="27212"/>
                </a:lnTo>
                <a:lnTo>
                  <a:pt x="19911" y="27332"/>
                </a:lnTo>
                <a:lnTo>
                  <a:pt x="20152" y="27453"/>
                </a:lnTo>
                <a:lnTo>
                  <a:pt x="20333" y="27513"/>
                </a:lnTo>
                <a:lnTo>
                  <a:pt x="20816" y="27513"/>
                </a:lnTo>
                <a:lnTo>
                  <a:pt x="20997" y="27453"/>
                </a:lnTo>
                <a:lnTo>
                  <a:pt x="21239" y="27332"/>
                </a:lnTo>
                <a:lnTo>
                  <a:pt x="21420" y="27212"/>
                </a:lnTo>
                <a:lnTo>
                  <a:pt x="21540" y="27031"/>
                </a:lnTo>
                <a:lnTo>
                  <a:pt x="21661" y="26789"/>
                </a:lnTo>
                <a:lnTo>
                  <a:pt x="21721" y="26608"/>
                </a:lnTo>
                <a:lnTo>
                  <a:pt x="21721" y="26367"/>
                </a:lnTo>
                <a:lnTo>
                  <a:pt x="21661" y="26005"/>
                </a:lnTo>
                <a:lnTo>
                  <a:pt x="21540" y="25703"/>
                </a:lnTo>
                <a:lnTo>
                  <a:pt x="21359" y="25522"/>
                </a:lnTo>
                <a:lnTo>
                  <a:pt x="21118" y="25341"/>
                </a:lnTo>
                <a:lnTo>
                  <a:pt x="20876" y="25221"/>
                </a:lnTo>
                <a:close/>
                <a:moveTo>
                  <a:pt x="26065" y="25221"/>
                </a:moveTo>
                <a:lnTo>
                  <a:pt x="25824" y="25341"/>
                </a:lnTo>
                <a:lnTo>
                  <a:pt x="25583" y="25522"/>
                </a:lnTo>
                <a:lnTo>
                  <a:pt x="25402" y="25703"/>
                </a:lnTo>
                <a:lnTo>
                  <a:pt x="25281" y="26005"/>
                </a:lnTo>
                <a:lnTo>
                  <a:pt x="25221" y="26367"/>
                </a:lnTo>
                <a:lnTo>
                  <a:pt x="25221" y="26608"/>
                </a:lnTo>
                <a:lnTo>
                  <a:pt x="25281" y="26789"/>
                </a:lnTo>
                <a:lnTo>
                  <a:pt x="25402" y="27031"/>
                </a:lnTo>
                <a:lnTo>
                  <a:pt x="25522" y="27212"/>
                </a:lnTo>
                <a:lnTo>
                  <a:pt x="25703" y="27332"/>
                </a:lnTo>
                <a:lnTo>
                  <a:pt x="25945" y="27453"/>
                </a:lnTo>
                <a:lnTo>
                  <a:pt x="26126" y="27513"/>
                </a:lnTo>
                <a:lnTo>
                  <a:pt x="26608" y="27513"/>
                </a:lnTo>
                <a:lnTo>
                  <a:pt x="26789" y="27453"/>
                </a:lnTo>
                <a:lnTo>
                  <a:pt x="27031" y="27332"/>
                </a:lnTo>
                <a:lnTo>
                  <a:pt x="27212" y="27212"/>
                </a:lnTo>
                <a:lnTo>
                  <a:pt x="27332" y="27031"/>
                </a:lnTo>
                <a:lnTo>
                  <a:pt x="27453" y="26789"/>
                </a:lnTo>
                <a:lnTo>
                  <a:pt x="27513" y="26608"/>
                </a:lnTo>
                <a:lnTo>
                  <a:pt x="27513" y="26367"/>
                </a:lnTo>
                <a:lnTo>
                  <a:pt x="27453" y="26005"/>
                </a:lnTo>
                <a:lnTo>
                  <a:pt x="27332" y="25703"/>
                </a:lnTo>
                <a:lnTo>
                  <a:pt x="27151" y="25522"/>
                </a:lnTo>
                <a:lnTo>
                  <a:pt x="26910" y="25341"/>
                </a:lnTo>
                <a:lnTo>
                  <a:pt x="26669" y="25221"/>
                </a:lnTo>
                <a:close/>
                <a:moveTo>
                  <a:pt x="31858" y="25221"/>
                </a:moveTo>
                <a:lnTo>
                  <a:pt x="31616" y="25341"/>
                </a:lnTo>
                <a:lnTo>
                  <a:pt x="31375" y="25522"/>
                </a:lnTo>
                <a:lnTo>
                  <a:pt x="31194" y="25703"/>
                </a:lnTo>
                <a:lnTo>
                  <a:pt x="31073" y="26005"/>
                </a:lnTo>
                <a:lnTo>
                  <a:pt x="31013" y="26367"/>
                </a:lnTo>
                <a:lnTo>
                  <a:pt x="31013" y="26608"/>
                </a:lnTo>
                <a:lnTo>
                  <a:pt x="31073" y="26789"/>
                </a:lnTo>
                <a:lnTo>
                  <a:pt x="31194" y="27031"/>
                </a:lnTo>
                <a:lnTo>
                  <a:pt x="31315" y="27212"/>
                </a:lnTo>
                <a:lnTo>
                  <a:pt x="31496" y="27332"/>
                </a:lnTo>
                <a:lnTo>
                  <a:pt x="31737" y="27453"/>
                </a:lnTo>
                <a:lnTo>
                  <a:pt x="31918" y="27513"/>
                </a:lnTo>
                <a:lnTo>
                  <a:pt x="32401" y="27513"/>
                </a:lnTo>
                <a:lnTo>
                  <a:pt x="32582" y="27453"/>
                </a:lnTo>
                <a:lnTo>
                  <a:pt x="32823" y="27332"/>
                </a:lnTo>
                <a:lnTo>
                  <a:pt x="33004" y="27212"/>
                </a:lnTo>
                <a:lnTo>
                  <a:pt x="33125" y="27031"/>
                </a:lnTo>
                <a:lnTo>
                  <a:pt x="33245" y="26789"/>
                </a:lnTo>
                <a:lnTo>
                  <a:pt x="33306" y="26608"/>
                </a:lnTo>
                <a:lnTo>
                  <a:pt x="33306" y="26367"/>
                </a:lnTo>
                <a:lnTo>
                  <a:pt x="33245" y="26005"/>
                </a:lnTo>
                <a:lnTo>
                  <a:pt x="33125" y="25703"/>
                </a:lnTo>
                <a:lnTo>
                  <a:pt x="32944" y="25522"/>
                </a:lnTo>
                <a:lnTo>
                  <a:pt x="32702" y="25341"/>
                </a:lnTo>
                <a:lnTo>
                  <a:pt x="32461" y="25221"/>
                </a:lnTo>
                <a:close/>
                <a:moveTo>
                  <a:pt x="37650" y="25221"/>
                </a:moveTo>
                <a:lnTo>
                  <a:pt x="37408" y="25341"/>
                </a:lnTo>
                <a:lnTo>
                  <a:pt x="37167" y="25522"/>
                </a:lnTo>
                <a:lnTo>
                  <a:pt x="36986" y="25703"/>
                </a:lnTo>
                <a:lnTo>
                  <a:pt x="36865" y="26005"/>
                </a:lnTo>
                <a:lnTo>
                  <a:pt x="36805" y="26367"/>
                </a:lnTo>
                <a:lnTo>
                  <a:pt x="36805" y="26608"/>
                </a:lnTo>
                <a:lnTo>
                  <a:pt x="36865" y="26789"/>
                </a:lnTo>
                <a:lnTo>
                  <a:pt x="36986" y="27031"/>
                </a:lnTo>
                <a:lnTo>
                  <a:pt x="37107" y="27212"/>
                </a:lnTo>
                <a:lnTo>
                  <a:pt x="37288" y="27332"/>
                </a:lnTo>
                <a:lnTo>
                  <a:pt x="37529" y="27453"/>
                </a:lnTo>
                <a:lnTo>
                  <a:pt x="37710" y="27513"/>
                </a:lnTo>
                <a:lnTo>
                  <a:pt x="38193" y="27513"/>
                </a:lnTo>
                <a:lnTo>
                  <a:pt x="38374" y="27453"/>
                </a:lnTo>
                <a:lnTo>
                  <a:pt x="38615" y="27332"/>
                </a:lnTo>
                <a:lnTo>
                  <a:pt x="38796" y="27212"/>
                </a:lnTo>
                <a:lnTo>
                  <a:pt x="38917" y="27031"/>
                </a:lnTo>
                <a:lnTo>
                  <a:pt x="39038" y="26789"/>
                </a:lnTo>
                <a:lnTo>
                  <a:pt x="39098" y="26608"/>
                </a:lnTo>
                <a:lnTo>
                  <a:pt x="39098" y="26367"/>
                </a:lnTo>
                <a:lnTo>
                  <a:pt x="39038" y="26005"/>
                </a:lnTo>
                <a:lnTo>
                  <a:pt x="38917" y="25703"/>
                </a:lnTo>
                <a:lnTo>
                  <a:pt x="38736" y="25522"/>
                </a:lnTo>
                <a:lnTo>
                  <a:pt x="38495" y="25341"/>
                </a:lnTo>
                <a:lnTo>
                  <a:pt x="38253" y="25221"/>
                </a:lnTo>
                <a:close/>
                <a:moveTo>
                  <a:pt x="43442" y="25221"/>
                </a:moveTo>
                <a:lnTo>
                  <a:pt x="43201" y="25341"/>
                </a:lnTo>
                <a:lnTo>
                  <a:pt x="42959" y="25522"/>
                </a:lnTo>
                <a:lnTo>
                  <a:pt x="42778" y="25703"/>
                </a:lnTo>
                <a:lnTo>
                  <a:pt x="42658" y="26005"/>
                </a:lnTo>
                <a:lnTo>
                  <a:pt x="42597" y="26367"/>
                </a:lnTo>
                <a:lnTo>
                  <a:pt x="42597" y="26608"/>
                </a:lnTo>
                <a:lnTo>
                  <a:pt x="42658" y="26789"/>
                </a:lnTo>
                <a:lnTo>
                  <a:pt x="42778" y="27031"/>
                </a:lnTo>
                <a:lnTo>
                  <a:pt x="42899" y="27212"/>
                </a:lnTo>
                <a:lnTo>
                  <a:pt x="43080" y="27332"/>
                </a:lnTo>
                <a:lnTo>
                  <a:pt x="43321" y="27453"/>
                </a:lnTo>
                <a:lnTo>
                  <a:pt x="43502" y="27513"/>
                </a:lnTo>
                <a:lnTo>
                  <a:pt x="43985" y="27513"/>
                </a:lnTo>
                <a:lnTo>
                  <a:pt x="44166" y="27453"/>
                </a:lnTo>
                <a:lnTo>
                  <a:pt x="44407" y="27332"/>
                </a:lnTo>
                <a:lnTo>
                  <a:pt x="44588" y="27212"/>
                </a:lnTo>
                <a:lnTo>
                  <a:pt x="44709" y="27031"/>
                </a:lnTo>
                <a:lnTo>
                  <a:pt x="44830" y="26789"/>
                </a:lnTo>
                <a:lnTo>
                  <a:pt x="44890" y="26608"/>
                </a:lnTo>
                <a:lnTo>
                  <a:pt x="44890" y="26367"/>
                </a:lnTo>
                <a:lnTo>
                  <a:pt x="44830" y="26005"/>
                </a:lnTo>
                <a:lnTo>
                  <a:pt x="44709" y="25703"/>
                </a:lnTo>
                <a:lnTo>
                  <a:pt x="44528" y="25522"/>
                </a:lnTo>
                <a:lnTo>
                  <a:pt x="44287" y="25341"/>
                </a:lnTo>
                <a:lnTo>
                  <a:pt x="44045" y="25221"/>
                </a:lnTo>
                <a:close/>
                <a:moveTo>
                  <a:pt x="49234" y="25221"/>
                </a:moveTo>
                <a:lnTo>
                  <a:pt x="48993" y="25341"/>
                </a:lnTo>
                <a:lnTo>
                  <a:pt x="48752" y="25522"/>
                </a:lnTo>
                <a:lnTo>
                  <a:pt x="48571" y="25703"/>
                </a:lnTo>
                <a:lnTo>
                  <a:pt x="48450" y="26005"/>
                </a:lnTo>
                <a:lnTo>
                  <a:pt x="48390" y="26367"/>
                </a:lnTo>
                <a:lnTo>
                  <a:pt x="48390" y="26608"/>
                </a:lnTo>
                <a:lnTo>
                  <a:pt x="48450" y="26789"/>
                </a:lnTo>
                <a:lnTo>
                  <a:pt x="48571" y="27031"/>
                </a:lnTo>
                <a:lnTo>
                  <a:pt x="48691" y="27212"/>
                </a:lnTo>
                <a:lnTo>
                  <a:pt x="48872" y="27332"/>
                </a:lnTo>
                <a:lnTo>
                  <a:pt x="49114" y="27453"/>
                </a:lnTo>
                <a:lnTo>
                  <a:pt x="49295" y="27513"/>
                </a:lnTo>
                <a:lnTo>
                  <a:pt x="49777" y="27513"/>
                </a:lnTo>
                <a:lnTo>
                  <a:pt x="49958" y="27453"/>
                </a:lnTo>
                <a:lnTo>
                  <a:pt x="50200" y="27332"/>
                </a:lnTo>
                <a:lnTo>
                  <a:pt x="50381" y="27212"/>
                </a:lnTo>
                <a:lnTo>
                  <a:pt x="50501" y="27031"/>
                </a:lnTo>
                <a:lnTo>
                  <a:pt x="50622" y="26789"/>
                </a:lnTo>
                <a:lnTo>
                  <a:pt x="50682" y="26608"/>
                </a:lnTo>
                <a:lnTo>
                  <a:pt x="50682" y="26367"/>
                </a:lnTo>
                <a:lnTo>
                  <a:pt x="50622" y="26005"/>
                </a:lnTo>
                <a:lnTo>
                  <a:pt x="50501" y="25703"/>
                </a:lnTo>
                <a:lnTo>
                  <a:pt x="50320" y="25522"/>
                </a:lnTo>
                <a:lnTo>
                  <a:pt x="50079" y="25341"/>
                </a:lnTo>
                <a:lnTo>
                  <a:pt x="49838" y="25221"/>
                </a:lnTo>
                <a:close/>
                <a:moveTo>
                  <a:pt x="55027" y="25221"/>
                </a:moveTo>
                <a:lnTo>
                  <a:pt x="54785" y="25341"/>
                </a:lnTo>
                <a:lnTo>
                  <a:pt x="54544" y="25522"/>
                </a:lnTo>
                <a:lnTo>
                  <a:pt x="54363" y="25703"/>
                </a:lnTo>
                <a:lnTo>
                  <a:pt x="54242" y="26005"/>
                </a:lnTo>
                <a:lnTo>
                  <a:pt x="54182" y="26367"/>
                </a:lnTo>
                <a:lnTo>
                  <a:pt x="54182" y="26608"/>
                </a:lnTo>
                <a:lnTo>
                  <a:pt x="54242" y="26789"/>
                </a:lnTo>
                <a:lnTo>
                  <a:pt x="54363" y="27031"/>
                </a:lnTo>
                <a:lnTo>
                  <a:pt x="54483" y="27212"/>
                </a:lnTo>
                <a:lnTo>
                  <a:pt x="54665" y="27332"/>
                </a:lnTo>
                <a:lnTo>
                  <a:pt x="54906" y="27453"/>
                </a:lnTo>
                <a:lnTo>
                  <a:pt x="55087" y="27513"/>
                </a:lnTo>
                <a:lnTo>
                  <a:pt x="55570" y="27513"/>
                </a:lnTo>
                <a:lnTo>
                  <a:pt x="55751" y="27453"/>
                </a:lnTo>
                <a:lnTo>
                  <a:pt x="55992" y="27332"/>
                </a:lnTo>
                <a:lnTo>
                  <a:pt x="56173" y="27212"/>
                </a:lnTo>
                <a:lnTo>
                  <a:pt x="56294" y="27031"/>
                </a:lnTo>
                <a:lnTo>
                  <a:pt x="56414" y="26789"/>
                </a:lnTo>
                <a:lnTo>
                  <a:pt x="56475" y="26608"/>
                </a:lnTo>
                <a:lnTo>
                  <a:pt x="56475" y="26367"/>
                </a:lnTo>
                <a:lnTo>
                  <a:pt x="56414" y="26005"/>
                </a:lnTo>
                <a:lnTo>
                  <a:pt x="56294" y="25703"/>
                </a:lnTo>
                <a:lnTo>
                  <a:pt x="56113" y="25522"/>
                </a:lnTo>
                <a:lnTo>
                  <a:pt x="55871" y="25341"/>
                </a:lnTo>
                <a:lnTo>
                  <a:pt x="55630" y="25221"/>
                </a:lnTo>
                <a:close/>
                <a:moveTo>
                  <a:pt x="60819" y="25221"/>
                </a:moveTo>
                <a:lnTo>
                  <a:pt x="60577" y="25341"/>
                </a:lnTo>
                <a:lnTo>
                  <a:pt x="60336" y="25522"/>
                </a:lnTo>
                <a:lnTo>
                  <a:pt x="60155" y="25703"/>
                </a:lnTo>
                <a:lnTo>
                  <a:pt x="60034" y="26005"/>
                </a:lnTo>
                <a:lnTo>
                  <a:pt x="59974" y="26367"/>
                </a:lnTo>
                <a:lnTo>
                  <a:pt x="59974" y="26608"/>
                </a:lnTo>
                <a:lnTo>
                  <a:pt x="60034" y="26789"/>
                </a:lnTo>
                <a:lnTo>
                  <a:pt x="60155" y="27031"/>
                </a:lnTo>
                <a:lnTo>
                  <a:pt x="60276" y="27212"/>
                </a:lnTo>
                <a:lnTo>
                  <a:pt x="60457" y="27332"/>
                </a:lnTo>
                <a:lnTo>
                  <a:pt x="60698" y="27453"/>
                </a:lnTo>
                <a:lnTo>
                  <a:pt x="60879" y="27513"/>
                </a:lnTo>
                <a:lnTo>
                  <a:pt x="61362" y="27513"/>
                </a:lnTo>
                <a:lnTo>
                  <a:pt x="61543" y="27453"/>
                </a:lnTo>
                <a:lnTo>
                  <a:pt x="61784" y="27332"/>
                </a:lnTo>
                <a:lnTo>
                  <a:pt x="61965" y="27212"/>
                </a:lnTo>
                <a:lnTo>
                  <a:pt x="62086" y="27031"/>
                </a:lnTo>
                <a:lnTo>
                  <a:pt x="62206" y="26789"/>
                </a:lnTo>
                <a:lnTo>
                  <a:pt x="62267" y="26608"/>
                </a:lnTo>
                <a:lnTo>
                  <a:pt x="62267" y="26367"/>
                </a:lnTo>
                <a:lnTo>
                  <a:pt x="62206" y="26005"/>
                </a:lnTo>
                <a:lnTo>
                  <a:pt x="62086" y="25703"/>
                </a:lnTo>
                <a:lnTo>
                  <a:pt x="61905" y="25522"/>
                </a:lnTo>
                <a:lnTo>
                  <a:pt x="61663" y="25341"/>
                </a:lnTo>
                <a:lnTo>
                  <a:pt x="61422" y="25221"/>
                </a:lnTo>
                <a:close/>
                <a:moveTo>
                  <a:pt x="66611" y="25221"/>
                </a:moveTo>
                <a:lnTo>
                  <a:pt x="66370" y="25341"/>
                </a:lnTo>
                <a:lnTo>
                  <a:pt x="66128" y="25522"/>
                </a:lnTo>
                <a:lnTo>
                  <a:pt x="65947" y="25703"/>
                </a:lnTo>
                <a:lnTo>
                  <a:pt x="65827" y="26005"/>
                </a:lnTo>
                <a:lnTo>
                  <a:pt x="65766" y="26367"/>
                </a:lnTo>
                <a:lnTo>
                  <a:pt x="65766" y="26608"/>
                </a:lnTo>
                <a:lnTo>
                  <a:pt x="65827" y="26789"/>
                </a:lnTo>
                <a:lnTo>
                  <a:pt x="65947" y="27031"/>
                </a:lnTo>
                <a:lnTo>
                  <a:pt x="66068" y="27212"/>
                </a:lnTo>
                <a:lnTo>
                  <a:pt x="66249" y="27332"/>
                </a:lnTo>
                <a:lnTo>
                  <a:pt x="66490" y="27453"/>
                </a:lnTo>
                <a:lnTo>
                  <a:pt x="66671" y="27513"/>
                </a:lnTo>
                <a:lnTo>
                  <a:pt x="67154" y="27513"/>
                </a:lnTo>
                <a:lnTo>
                  <a:pt x="67335" y="27453"/>
                </a:lnTo>
                <a:lnTo>
                  <a:pt x="67576" y="27332"/>
                </a:lnTo>
                <a:lnTo>
                  <a:pt x="67757" y="27212"/>
                </a:lnTo>
                <a:lnTo>
                  <a:pt x="67878" y="27031"/>
                </a:lnTo>
                <a:lnTo>
                  <a:pt x="67999" y="26789"/>
                </a:lnTo>
                <a:lnTo>
                  <a:pt x="68059" y="26608"/>
                </a:lnTo>
                <a:lnTo>
                  <a:pt x="68059" y="26367"/>
                </a:lnTo>
                <a:lnTo>
                  <a:pt x="67999" y="26005"/>
                </a:lnTo>
                <a:lnTo>
                  <a:pt x="67878" y="25703"/>
                </a:lnTo>
                <a:lnTo>
                  <a:pt x="67697" y="25522"/>
                </a:lnTo>
                <a:lnTo>
                  <a:pt x="67456" y="25341"/>
                </a:lnTo>
                <a:lnTo>
                  <a:pt x="67214" y="25221"/>
                </a:lnTo>
                <a:close/>
                <a:moveTo>
                  <a:pt x="72403" y="25221"/>
                </a:moveTo>
                <a:lnTo>
                  <a:pt x="72162" y="25341"/>
                </a:lnTo>
                <a:lnTo>
                  <a:pt x="71921" y="25522"/>
                </a:lnTo>
                <a:lnTo>
                  <a:pt x="71740" y="25703"/>
                </a:lnTo>
                <a:lnTo>
                  <a:pt x="71619" y="26005"/>
                </a:lnTo>
                <a:lnTo>
                  <a:pt x="71559" y="26367"/>
                </a:lnTo>
                <a:lnTo>
                  <a:pt x="71559" y="26608"/>
                </a:lnTo>
                <a:lnTo>
                  <a:pt x="71619" y="26789"/>
                </a:lnTo>
                <a:lnTo>
                  <a:pt x="71740" y="27031"/>
                </a:lnTo>
                <a:lnTo>
                  <a:pt x="71860" y="27212"/>
                </a:lnTo>
                <a:lnTo>
                  <a:pt x="72041" y="27332"/>
                </a:lnTo>
                <a:lnTo>
                  <a:pt x="72283" y="27453"/>
                </a:lnTo>
                <a:lnTo>
                  <a:pt x="72464" y="27513"/>
                </a:lnTo>
                <a:lnTo>
                  <a:pt x="72946" y="27513"/>
                </a:lnTo>
                <a:lnTo>
                  <a:pt x="73127" y="27453"/>
                </a:lnTo>
                <a:lnTo>
                  <a:pt x="73369" y="27332"/>
                </a:lnTo>
                <a:lnTo>
                  <a:pt x="73550" y="27212"/>
                </a:lnTo>
                <a:lnTo>
                  <a:pt x="73670" y="27031"/>
                </a:lnTo>
                <a:lnTo>
                  <a:pt x="73791" y="26789"/>
                </a:lnTo>
                <a:lnTo>
                  <a:pt x="73851" y="26608"/>
                </a:lnTo>
                <a:lnTo>
                  <a:pt x="73851" y="26367"/>
                </a:lnTo>
                <a:lnTo>
                  <a:pt x="73791" y="26005"/>
                </a:lnTo>
                <a:lnTo>
                  <a:pt x="73670" y="25703"/>
                </a:lnTo>
                <a:lnTo>
                  <a:pt x="73489" y="25522"/>
                </a:lnTo>
                <a:lnTo>
                  <a:pt x="73248" y="25341"/>
                </a:lnTo>
                <a:lnTo>
                  <a:pt x="73007" y="25221"/>
                </a:lnTo>
                <a:close/>
                <a:moveTo>
                  <a:pt x="1147" y="28479"/>
                </a:moveTo>
                <a:lnTo>
                  <a:pt x="724" y="30349"/>
                </a:lnTo>
                <a:lnTo>
                  <a:pt x="724" y="30349"/>
                </a:lnTo>
                <a:lnTo>
                  <a:pt x="1026" y="30168"/>
                </a:lnTo>
                <a:lnTo>
                  <a:pt x="1267" y="29927"/>
                </a:lnTo>
                <a:lnTo>
                  <a:pt x="1388" y="29625"/>
                </a:lnTo>
                <a:lnTo>
                  <a:pt x="1448" y="29263"/>
                </a:lnTo>
                <a:lnTo>
                  <a:pt x="1448" y="29022"/>
                </a:lnTo>
                <a:lnTo>
                  <a:pt x="1388" y="28841"/>
                </a:lnTo>
                <a:lnTo>
                  <a:pt x="1267" y="28660"/>
                </a:lnTo>
                <a:lnTo>
                  <a:pt x="1147" y="28479"/>
                </a:lnTo>
                <a:close/>
                <a:moveTo>
                  <a:pt x="74756" y="28479"/>
                </a:moveTo>
                <a:lnTo>
                  <a:pt x="74636" y="28660"/>
                </a:lnTo>
                <a:lnTo>
                  <a:pt x="74515" y="28841"/>
                </a:lnTo>
                <a:lnTo>
                  <a:pt x="74455" y="29022"/>
                </a:lnTo>
                <a:lnTo>
                  <a:pt x="74455" y="29263"/>
                </a:lnTo>
                <a:lnTo>
                  <a:pt x="74515" y="29625"/>
                </a:lnTo>
                <a:lnTo>
                  <a:pt x="74636" y="29927"/>
                </a:lnTo>
                <a:lnTo>
                  <a:pt x="74877" y="30168"/>
                </a:lnTo>
                <a:lnTo>
                  <a:pt x="75179" y="30349"/>
                </a:lnTo>
                <a:lnTo>
                  <a:pt x="74756" y="28479"/>
                </a:lnTo>
                <a:close/>
                <a:moveTo>
                  <a:pt x="5853" y="28117"/>
                </a:moveTo>
                <a:lnTo>
                  <a:pt x="5672" y="28177"/>
                </a:lnTo>
                <a:lnTo>
                  <a:pt x="5431" y="28298"/>
                </a:lnTo>
                <a:lnTo>
                  <a:pt x="5250" y="28418"/>
                </a:lnTo>
                <a:lnTo>
                  <a:pt x="5129" y="28599"/>
                </a:lnTo>
                <a:lnTo>
                  <a:pt x="5008" y="28841"/>
                </a:lnTo>
                <a:lnTo>
                  <a:pt x="4948" y="29022"/>
                </a:lnTo>
                <a:lnTo>
                  <a:pt x="4948" y="29263"/>
                </a:lnTo>
                <a:lnTo>
                  <a:pt x="4948" y="29504"/>
                </a:lnTo>
                <a:lnTo>
                  <a:pt x="5008" y="29685"/>
                </a:lnTo>
                <a:lnTo>
                  <a:pt x="5129" y="29927"/>
                </a:lnTo>
                <a:lnTo>
                  <a:pt x="5250" y="30108"/>
                </a:lnTo>
                <a:lnTo>
                  <a:pt x="5431" y="30228"/>
                </a:lnTo>
                <a:lnTo>
                  <a:pt x="5672" y="30349"/>
                </a:lnTo>
                <a:lnTo>
                  <a:pt x="5853" y="30409"/>
                </a:lnTo>
                <a:lnTo>
                  <a:pt x="6336" y="30409"/>
                </a:lnTo>
                <a:lnTo>
                  <a:pt x="6517" y="30349"/>
                </a:lnTo>
                <a:lnTo>
                  <a:pt x="6758" y="30228"/>
                </a:lnTo>
                <a:lnTo>
                  <a:pt x="6939" y="30108"/>
                </a:lnTo>
                <a:lnTo>
                  <a:pt x="7060" y="29927"/>
                </a:lnTo>
                <a:lnTo>
                  <a:pt x="7180" y="29685"/>
                </a:lnTo>
                <a:lnTo>
                  <a:pt x="7241" y="29504"/>
                </a:lnTo>
                <a:lnTo>
                  <a:pt x="7241" y="29263"/>
                </a:lnTo>
                <a:lnTo>
                  <a:pt x="7241" y="29022"/>
                </a:lnTo>
                <a:lnTo>
                  <a:pt x="7180" y="28841"/>
                </a:lnTo>
                <a:lnTo>
                  <a:pt x="7060" y="28599"/>
                </a:lnTo>
                <a:lnTo>
                  <a:pt x="6939" y="28418"/>
                </a:lnTo>
                <a:lnTo>
                  <a:pt x="6758" y="28298"/>
                </a:lnTo>
                <a:lnTo>
                  <a:pt x="6517" y="28177"/>
                </a:lnTo>
                <a:lnTo>
                  <a:pt x="6336" y="28117"/>
                </a:lnTo>
                <a:close/>
                <a:moveTo>
                  <a:pt x="11645" y="28117"/>
                </a:moveTo>
                <a:lnTo>
                  <a:pt x="11464" y="28177"/>
                </a:lnTo>
                <a:lnTo>
                  <a:pt x="11223" y="28298"/>
                </a:lnTo>
                <a:lnTo>
                  <a:pt x="11042" y="28418"/>
                </a:lnTo>
                <a:lnTo>
                  <a:pt x="10921" y="28599"/>
                </a:lnTo>
                <a:lnTo>
                  <a:pt x="10800" y="28841"/>
                </a:lnTo>
                <a:lnTo>
                  <a:pt x="10740" y="29022"/>
                </a:lnTo>
                <a:lnTo>
                  <a:pt x="10740" y="29263"/>
                </a:lnTo>
                <a:lnTo>
                  <a:pt x="10740" y="29504"/>
                </a:lnTo>
                <a:lnTo>
                  <a:pt x="10800" y="29685"/>
                </a:lnTo>
                <a:lnTo>
                  <a:pt x="10921" y="29927"/>
                </a:lnTo>
                <a:lnTo>
                  <a:pt x="11042" y="30108"/>
                </a:lnTo>
                <a:lnTo>
                  <a:pt x="11223" y="30228"/>
                </a:lnTo>
                <a:lnTo>
                  <a:pt x="11464" y="30349"/>
                </a:lnTo>
                <a:lnTo>
                  <a:pt x="11645" y="30409"/>
                </a:lnTo>
                <a:lnTo>
                  <a:pt x="12128" y="30409"/>
                </a:lnTo>
                <a:lnTo>
                  <a:pt x="12309" y="30349"/>
                </a:lnTo>
                <a:lnTo>
                  <a:pt x="12550" y="30228"/>
                </a:lnTo>
                <a:lnTo>
                  <a:pt x="12731" y="30108"/>
                </a:lnTo>
                <a:lnTo>
                  <a:pt x="12852" y="29927"/>
                </a:lnTo>
                <a:lnTo>
                  <a:pt x="12973" y="29685"/>
                </a:lnTo>
                <a:lnTo>
                  <a:pt x="13033" y="29504"/>
                </a:lnTo>
                <a:lnTo>
                  <a:pt x="13033" y="29263"/>
                </a:lnTo>
                <a:lnTo>
                  <a:pt x="13033" y="29022"/>
                </a:lnTo>
                <a:lnTo>
                  <a:pt x="12973" y="28841"/>
                </a:lnTo>
                <a:lnTo>
                  <a:pt x="12852" y="28599"/>
                </a:lnTo>
                <a:lnTo>
                  <a:pt x="12731" y="28418"/>
                </a:lnTo>
                <a:lnTo>
                  <a:pt x="12550" y="28298"/>
                </a:lnTo>
                <a:lnTo>
                  <a:pt x="12309" y="28177"/>
                </a:lnTo>
                <a:lnTo>
                  <a:pt x="12128" y="28117"/>
                </a:lnTo>
                <a:close/>
                <a:moveTo>
                  <a:pt x="17437" y="28117"/>
                </a:moveTo>
                <a:lnTo>
                  <a:pt x="17256" y="28177"/>
                </a:lnTo>
                <a:lnTo>
                  <a:pt x="17015" y="28298"/>
                </a:lnTo>
                <a:lnTo>
                  <a:pt x="16834" y="28418"/>
                </a:lnTo>
                <a:lnTo>
                  <a:pt x="16713" y="28599"/>
                </a:lnTo>
                <a:lnTo>
                  <a:pt x="16593" y="28841"/>
                </a:lnTo>
                <a:lnTo>
                  <a:pt x="16532" y="29022"/>
                </a:lnTo>
                <a:lnTo>
                  <a:pt x="16532" y="29263"/>
                </a:lnTo>
                <a:lnTo>
                  <a:pt x="16532" y="29504"/>
                </a:lnTo>
                <a:lnTo>
                  <a:pt x="16593" y="29685"/>
                </a:lnTo>
                <a:lnTo>
                  <a:pt x="16713" y="29927"/>
                </a:lnTo>
                <a:lnTo>
                  <a:pt x="16834" y="30108"/>
                </a:lnTo>
                <a:lnTo>
                  <a:pt x="17015" y="30228"/>
                </a:lnTo>
                <a:lnTo>
                  <a:pt x="17256" y="30349"/>
                </a:lnTo>
                <a:lnTo>
                  <a:pt x="17437" y="30409"/>
                </a:lnTo>
                <a:lnTo>
                  <a:pt x="17920" y="30409"/>
                </a:lnTo>
                <a:lnTo>
                  <a:pt x="18101" y="30349"/>
                </a:lnTo>
                <a:lnTo>
                  <a:pt x="18342" y="30228"/>
                </a:lnTo>
                <a:lnTo>
                  <a:pt x="18523" y="30108"/>
                </a:lnTo>
                <a:lnTo>
                  <a:pt x="18644" y="29927"/>
                </a:lnTo>
                <a:lnTo>
                  <a:pt x="18765" y="29685"/>
                </a:lnTo>
                <a:lnTo>
                  <a:pt x="18825" y="29504"/>
                </a:lnTo>
                <a:lnTo>
                  <a:pt x="18825" y="29263"/>
                </a:lnTo>
                <a:lnTo>
                  <a:pt x="18825" y="29022"/>
                </a:lnTo>
                <a:lnTo>
                  <a:pt x="18765" y="28841"/>
                </a:lnTo>
                <a:lnTo>
                  <a:pt x="18644" y="28599"/>
                </a:lnTo>
                <a:lnTo>
                  <a:pt x="18523" y="28418"/>
                </a:lnTo>
                <a:lnTo>
                  <a:pt x="18342" y="28298"/>
                </a:lnTo>
                <a:lnTo>
                  <a:pt x="18101" y="28177"/>
                </a:lnTo>
                <a:lnTo>
                  <a:pt x="17920" y="28117"/>
                </a:lnTo>
                <a:close/>
                <a:moveTo>
                  <a:pt x="23230" y="28117"/>
                </a:moveTo>
                <a:lnTo>
                  <a:pt x="23049" y="28177"/>
                </a:lnTo>
                <a:lnTo>
                  <a:pt x="22807" y="28298"/>
                </a:lnTo>
                <a:lnTo>
                  <a:pt x="22626" y="28418"/>
                </a:lnTo>
                <a:lnTo>
                  <a:pt x="22506" y="28599"/>
                </a:lnTo>
                <a:lnTo>
                  <a:pt x="22385" y="28841"/>
                </a:lnTo>
                <a:lnTo>
                  <a:pt x="22325" y="29022"/>
                </a:lnTo>
                <a:lnTo>
                  <a:pt x="22325" y="29263"/>
                </a:lnTo>
                <a:lnTo>
                  <a:pt x="22325" y="29504"/>
                </a:lnTo>
                <a:lnTo>
                  <a:pt x="22385" y="29685"/>
                </a:lnTo>
                <a:lnTo>
                  <a:pt x="22506" y="29927"/>
                </a:lnTo>
                <a:lnTo>
                  <a:pt x="22626" y="30108"/>
                </a:lnTo>
                <a:lnTo>
                  <a:pt x="22807" y="30228"/>
                </a:lnTo>
                <a:lnTo>
                  <a:pt x="23049" y="30349"/>
                </a:lnTo>
                <a:lnTo>
                  <a:pt x="23230" y="30409"/>
                </a:lnTo>
                <a:lnTo>
                  <a:pt x="23712" y="30409"/>
                </a:lnTo>
                <a:lnTo>
                  <a:pt x="23893" y="30349"/>
                </a:lnTo>
                <a:lnTo>
                  <a:pt x="24135" y="30228"/>
                </a:lnTo>
                <a:lnTo>
                  <a:pt x="24316" y="30108"/>
                </a:lnTo>
                <a:lnTo>
                  <a:pt x="24436" y="29927"/>
                </a:lnTo>
                <a:lnTo>
                  <a:pt x="24557" y="29685"/>
                </a:lnTo>
                <a:lnTo>
                  <a:pt x="24617" y="29504"/>
                </a:lnTo>
                <a:lnTo>
                  <a:pt x="24617" y="29263"/>
                </a:lnTo>
                <a:lnTo>
                  <a:pt x="24617" y="29022"/>
                </a:lnTo>
                <a:lnTo>
                  <a:pt x="24557" y="28841"/>
                </a:lnTo>
                <a:lnTo>
                  <a:pt x="24436" y="28599"/>
                </a:lnTo>
                <a:lnTo>
                  <a:pt x="24316" y="28418"/>
                </a:lnTo>
                <a:lnTo>
                  <a:pt x="24135" y="28298"/>
                </a:lnTo>
                <a:lnTo>
                  <a:pt x="23893" y="28177"/>
                </a:lnTo>
                <a:lnTo>
                  <a:pt x="23712" y="28117"/>
                </a:lnTo>
                <a:close/>
                <a:moveTo>
                  <a:pt x="29022" y="28117"/>
                </a:moveTo>
                <a:lnTo>
                  <a:pt x="28841" y="28177"/>
                </a:lnTo>
                <a:lnTo>
                  <a:pt x="28599" y="28298"/>
                </a:lnTo>
                <a:lnTo>
                  <a:pt x="28418" y="28418"/>
                </a:lnTo>
                <a:lnTo>
                  <a:pt x="28298" y="28599"/>
                </a:lnTo>
                <a:lnTo>
                  <a:pt x="28177" y="28841"/>
                </a:lnTo>
                <a:lnTo>
                  <a:pt x="28117" y="29022"/>
                </a:lnTo>
                <a:lnTo>
                  <a:pt x="28117" y="29263"/>
                </a:lnTo>
                <a:lnTo>
                  <a:pt x="28117" y="29504"/>
                </a:lnTo>
                <a:lnTo>
                  <a:pt x="28177" y="29685"/>
                </a:lnTo>
                <a:lnTo>
                  <a:pt x="28298" y="29927"/>
                </a:lnTo>
                <a:lnTo>
                  <a:pt x="28418" y="30108"/>
                </a:lnTo>
                <a:lnTo>
                  <a:pt x="28599" y="30228"/>
                </a:lnTo>
                <a:lnTo>
                  <a:pt x="28841" y="30349"/>
                </a:lnTo>
                <a:lnTo>
                  <a:pt x="29022" y="30409"/>
                </a:lnTo>
                <a:lnTo>
                  <a:pt x="29505" y="30409"/>
                </a:lnTo>
                <a:lnTo>
                  <a:pt x="29686" y="30349"/>
                </a:lnTo>
                <a:lnTo>
                  <a:pt x="29927" y="30228"/>
                </a:lnTo>
                <a:lnTo>
                  <a:pt x="30108" y="30108"/>
                </a:lnTo>
                <a:lnTo>
                  <a:pt x="30229" y="29927"/>
                </a:lnTo>
                <a:lnTo>
                  <a:pt x="30349" y="29685"/>
                </a:lnTo>
                <a:lnTo>
                  <a:pt x="30410" y="29504"/>
                </a:lnTo>
                <a:lnTo>
                  <a:pt x="30410" y="29263"/>
                </a:lnTo>
                <a:lnTo>
                  <a:pt x="30410" y="29022"/>
                </a:lnTo>
                <a:lnTo>
                  <a:pt x="30349" y="28841"/>
                </a:lnTo>
                <a:lnTo>
                  <a:pt x="30229" y="28599"/>
                </a:lnTo>
                <a:lnTo>
                  <a:pt x="30108" y="28418"/>
                </a:lnTo>
                <a:lnTo>
                  <a:pt x="29927" y="28298"/>
                </a:lnTo>
                <a:lnTo>
                  <a:pt x="29686" y="28177"/>
                </a:lnTo>
                <a:lnTo>
                  <a:pt x="29505" y="28117"/>
                </a:lnTo>
                <a:close/>
                <a:moveTo>
                  <a:pt x="34814" y="28117"/>
                </a:moveTo>
                <a:lnTo>
                  <a:pt x="34633" y="28177"/>
                </a:lnTo>
                <a:lnTo>
                  <a:pt x="34392" y="28298"/>
                </a:lnTo>
                <a:lnTo>
                  <a:pt x="34211" y="28418"/>
                </a:lnTo>
                <a:lnTo>
                  <a:pt x="34090" y="28599"/>
                </a:lnTo>
                <a:lnTo>
                  <a:pt x="33969" y="28841"/>
                </a:lnTo>
                <a:lnTo>
                  <a:pt x="33909" y="29022"/>
                </a:lnTo>
                <a:lnTo>
                  <a:pt x="33909" y="29263"/>
                </a:lnTo>
                <a:lnTo>
                  <a:pt x="33909" y="29504"/>
                </a:lnTo>
                <a:lnTo>
                  <a:pt x="33969" y="29685"/>
                </a:lnTo>
                <a:lnTo>
                  <a:pt x="34090" y="29927"/>
                </a:lnTo>
                <a:lnTo>
                  <a:pt x="34211" y="30108"/>
                </a:lnTo>
                <a:lnTo>
                  <a:pt x="34392" y="30228"/>
                </a:lnTo>
                <a:lnTo>
                  <a:pt x="34633" y="30349"/>
                </a:lnTo>
                <a:lnTo>
                  <a:pt x="34814" y="30409"/>
                </a:lnTo>
                <a:lnTo>
                  <a:pt x="35297" y="30409"/>
                </a:lnTo>
                <a:lnTo>
                  <a:pt x="35478" y="30349"/>
                </a:lnTo>
                <a:lnTo>
                  <a:pt x="35719" y="30228"/>
                </a:lnTo>
                <a:lnTo>
                  <a:pt x="35900" y="30108"/>
                </a:lnTo>
                <a:lnTo>
                  <a:pt x="36021" y="29927"/>
                </a:lnTo>
                <a:lnTo>
                  <a:pt x="36141" y="29685"/>
                </a:lnTo>
                <a:lnTo>
                  <a:pt x="36202" y="29504"/>
                </a:lnTo>
                <a:lnTo>
                  <a:pt x="36202" y="29263"/>
                </a:lnTo>
                <a:lnTo>
                  <a:pt x="36202" y="29022"/>
                </a:lnTo>
                <a:lnTo>
                  <a:pt x="36141" y="28841"/>
                </a:lnTo>
                <a:lnTo>
                  <a:pt x="36021" y="28599"/>
                </a:lnTo>
                <a:lnTo>
                  <a:pt x="35900" y="28418"/>
                </a:lnTo>
                <a:lnTo>
                  <a:pt x="35719" y="28298"/>
                </a:lnTo>
                <a:lnTo>
                  <a:pt x="35478" y="28177"/>
                </a:lnTo>
                <a:lnTo>
                  <a:pt x="35297" y="28117"/>
                </a:lnTo>
                <a:close/>
                <a:moveTo>
                  <a:pt x="40606" y="28117"/>
                </a:moveTo>
                <a:lnTo>
                  <a:pt x="40425" y="28177"/>
                </a:lnTo>
                <a:lnTo>
                  <a:pt x="40184" y="28298"/>
                </a:lnTo>
                <a:lnTo>
                  <a:pt x="40003" y="28418"/>
                </a:lnTo>
                <a:lnTo>
                  <a:pt x="39882" y="28599"/>
                </a:lnTo>
                <a:lnTo>
                  <a:pt x="39762" y="28841"/>
                </a:lnTo>
                <a:lnTo>
                  <a:pt x="39701" y="29022"/>
                </a:lnTo>
                <a:lnTo>
                  <a:pt x="39701" y="29263"/>
                </a:lnTo>
                <a:lnTo>
                  <a:pt x="39701" y="29504"/>
                </a:lnTo>
                <a:lnTo>
                  <a:pt x="39762" y="29685"/>
                </a:lnTo>
                <a:lnTo>
                  <a:pt x="39882" y="29927"/>
                </a:lnTo>
                <a:lnTo>
                  <a:pt x="40003" y="30108"/>
                </a:lnTo>
                <a:lnTo>
                  <a:pt x="40184" y="30228"/>
                </a:lnTo>
                <a:lnTo>
                  <a:pt x="40425" y="30349"/>
                </a:lnTo>
                <a:lnTo>
                  <a:pt x="40606" y="30409"/>
                </a:lnTo>
                <a:lnTo>
                  <a:pt x="41089" y="30409"/>
                </a:lnTo>
                <a:lnTo>
                  <a:pt x="41270" y="30349"/>
                </a:lnTo>
                <a:lnTo>
                  <a:pt x="41511" y="30228"/>
                </a:lnTo>
                <a:lnTo>
                  <a:pt x="41692" y="30108"/>
                </a:lnTo>
                <a:lnTo>
                  <a:pt x="41813" y="29927"/>
                </a:lnTo>
                <a:lnTo>
                  <a:pt x="41934" y="29685"/>
                </a:lnTo>
                <a:lnTo>
                  <a:pt x="41994" y="29504"/>
                </a:lnTo>
                <a:lnTo>
                  <a:pt x="41994" y="29263"/>
                </a:lnTo>
                <a:lnTo>
                  <a:pt x="41994" y="29022"/>
                </a:lnTo>
                <a:lnTo>
                  <a:pt x="41934" y="28841"/>
                </a:lnTo>
                <a:lnTo>
                  <a:pt x="41813" y="28599"/>
                </a:lnTo>
                <a:lnTo>
                  <a:pt x="41692" y="28418"/>
                </a:lnTo>
                <a:lnTo>
                  <a:pt x="41511" y="28298"/>
                </a:lnTo>
                <a:lnTo>
                  <a:pt x="41270" y="28177"/>
                </a:lnTo>
                <a:lnTo>
                  <a:pt x="41089" y="28117"/>
                </a:lnTo>
                <a:close/>
                <a:moveTo>
                  <a:pt x="46399" y="28117"/>
                </a:moveTo>
                <a:lnTo>
                  <a:pt x="46218" y="28177"/>
                </a:lnTo>
                <a:lnTo>
                  <a:pt x="45976" y="28298"/>
                </a:lnTo>
                <a:lnTo>
                  <a:pt x="45795" y="28418"/>
                </a:lnTo>
                <a:lnTo>
                  <a:pt x="45674" y="28599"/>
                </a:lnTo>
                <a:lnTo>
                  <a:pt x="45554" y="28841"/>
                </a:lnTo>
                <a:lnTo>
                  <a:pt x="45493" y="29022"/>
                </a:lnTo>
                <a:lnTo>
                  <a:pt x="45493" y="29263"/>
                </a:lnTo>
                <a:lnTo>
                  <a:pt x="45493" y="29504"/>
                </a:lnTo>
                <a:lnTo>
                  <a:pt x="45554" y="29685"/>
                </a:lnTo>
                <a:lnTo>
                  <a:pt x="45674" y="29927"/>
                </a:lnTo>
                <a:lnTo>
                  <a:pt x="45795" y="30108"/>
                </a:lnTo>
                <a:lnTo>
                  <a:pt x="45976" y="30228"/>
                </a:lnTo>
                <a:lnTo>
                  <a:pt x="46218" y="30349"/>
                </a:lnTo>
                <a:lnTo>
                  <a:pt x="46399" y="30409"/>
                </a:lnTo>
                <a:lnTo>
                  <a:pt x="46881" y="30409"/>
                </a:lnTo>
                <a:lnTo>
                  <a:pt x="47062" y="30349"/>
                </a:lnTo>
                <a:lnTo>
                  <a:pt x="47304" y="30228"/>
                </a:lnTo>
                <a:lnTo>
                  <a:pt x="47485" y="30108"/>
                </a:lnTo>
                <a:lnTo>
                  <a:pt x="47605" y="29927"/>
                </a:lnTo>
                <a:lnTo>
                  <a:pt x="47726" y="29685"/>
                </a:lnTo>
                <a:lnTo>
                  <a:pt x="47786" y="29504"/>
                </a:lnTo>
                <a:lnTo>
                  <a:pt x="47786" y="29263"/>
                </a:lnTo>
                <a:lnTo>
                  <a:pt x="47786" y="29022"/>
                </a:lnTo>
                <a:lnTo>
                  <a:pt x="47726" y="28841"/>
                </a:lnTo>
                <a:lnTo>
                  <a:pt x="47605" y="28599"/>
                </a:lnTo>
                <a:lnTo>
                  <a:pt x="47485" y="28418"/>
                </a:lnTo>
                <a:lnTo>
                  <a:pt x="47304" y="28298"/>
                </a:lnTo>
                <a:lnTo>
                  <a:pt x="47062" y="28177"/>
                </a:lnTo>
                <a:lnTo>
                  <a:pt x="46881" y="28117"/>
                </a:lnTo>
                <a:close/>
                <a:moveTo>
                  <a:pt x="52191" y="28117"/>
                </a:moveTo>
                <a:lnTo>
                  <a:pt x="52010" y="28177"/>
                </a:lnTo>
                <a:lnTo>
                  <a:pt x="51768" y="28298"/>
                </a:lnTo>
                <a:lnTo>
                  <a:pt x="51587" y="28418"/>
                </a:lnTo>
                <a:lnTo>
                  <a:pt x="51467" y="28599"/>
                </a:lnTo>
                <a:lnTo>
                  <a:pt x="51346" y="28841"/>
                </a:lnTo>
                <a:lnTo>
                  <a:pt x="51286" y="29022"/>
                </a:lnTo>
                <a:lnTo>
                  <a:pt x="51286" y="29263"/>
                </a:lnTo>
                <a:lnTo>
                  <a:pt x="51286" y="29504"/>
                </a:lnTo>
                <a:lnTo>
                  <a:pt x="51346" y="29685"/>
                </a:lnTo>
                <a:lnTo>
                  <a:pt x="51467" y="29927"/>
                </a:lnTo>
                <a:lnTo>
                  <a:pt x="51587" y="30108"/>
                </a:lnTo>
                <a:lnTo>
                  <a:pt x="51768" y="30228"/>
                </a:lnTo>
                <a:lnTo>
                  <a:pt x="52010" y="30349"/>
                </a:lnTo>
                <a:lnTo>
                  <a:pt x="52191" y="30409"/>
                </a:lnTo>
                <a:lnTo>
                  <a:pt x="52673" y="30409"/>
                </a:lnTo>
                <a:lnTo>
                  <a:pt x="52854" y="30349"/>
                </a:lnTo>
                <a:lnTo>
                  <a:pt x="53096" y="30228"/>
                </a:lnTo>
                <a:lnTo>
                  <a:pt x="53277" y="30108"/>
                </a:lnTo>
                <a:lnTo>
                  <a:pt x="53397" y="29927"/>
                </a:lnTo>
                <a:lnTo>
                  <a:pt x="53518" y="29685"/>
                </a:lnTo>
                <a:lnTo>
                  <a:pt x="53578" y="29504"/>
                </a:lnTo>
                <a:lnTo>
                  <a:pt x="53578" y="29263"/>
                </a:lnTo>
                <a:lnTo>
                  <a:pt x="53578" y="29022"/>
                </a:lnTo>
                <a:lnTo>
                  <a:pt x="53518" y="28841"/>
                </a:lnTo>
                <a:lnTo>
                  <a:pt x="53397" y="28599"/>
                </a:lnTo>
                <a:lnTo>
                  <a:pt x="53277" y="28418"/>
                </a:lnTo>
                <a:lnTo>
                  <a:pt x="53096" y="28298"/>
                </a:lnTo>
                <a:lnTo>
                  <a:pt x="52854" y="28177"/>
                </a:lnTo>
                <a:lnTo>
                  <a:pt x="52673" y="28117"/>
                </a:lnTo>
                <a:close/>
                <a:moveTo>
                  <a:pt x="57983" y="28117"/>
                </a:moveTo>
                <a:lnTo>
                  <a:pt x="57802" y="28177"/>
                </a:lnTo>
                <a:lnTo>
                  <a:pt x="57561" y="28298"/>
                </a:lnTo>
                <a:lnTo>
                  <a:pt x="57380" y="28418"/>
                </a:lnTo>
                <a:lnTo>
                  <a:pt x="57259" y="28599"/>
                </a:lnTo>
                <a:lnTo>
                  <a:pt x="57138" y="28841"/>
                </a:lnTo>
                <a:lnTo>
                  <a:pt x="57078" y="29022"/>
                </a:lnTo>
                <a:lnTo>
                  <a:pt x="57078" y="29263"/>
                </a:lnTo>
                <a:lnTo>
                  <a:pt x="57078" y="29504"/>
                </a:lnTo>
                <a:lnTo>
                  <a:pt x="57138" y="29685"/>
                </a:lnTo>
                <a:lnTo>
                  <a:pt x="57259" y="29927"/>
                </a:lnTo>
                <a:lnTo>
                  <a:pt x="57380" y="30108"/>
                </a:lnTo>
                <a:lnTo>
                  <a:pt x="57561" y="30228"/>
                </a:lnTo>
                <a:lnTo>
                  <a:pt x="57802" y="30349"/>
                </a:lnTo>
                <a:lnTo>
                  <a:pt x="57983" y="30409"/>
                </a:lnTo>
                <a:lnTo>
                  <a:pt x="58466" y="30409"/>
                </a:lnTo>
                <a:lnTo>
                  <a:pt x="58647" y="30349"/>
                </a:lnTo>
                <a:lnTo>
                  <a:pt x="58888" y="30228"/>
                </a:lnTo>
                <a:lnTo>
                  <a:pt x="59069" y="30108"/>
                </a:lnTo>
                <a:lnTo>
                  <a:pt x="59190" y="29927"/>
                </a:lnTo>
                <a:lnTo>
                  <a:pt x="59310" y="29685"/>
                </a:lnTo>
                <a:lnTo>
                  <a:pt x="59371" y="29504"/>
                </a:lnTo>
                <a:lnTo>
                  <a:pt x="59371" y="29263"/>
                </a:lnTo>
                <a:lnTo>
                  <a:pt x="59371" y="29022"/>
                </a:lnTo>
                <a:lnTo>
                  <a:pt x="59310" y="28841"/>
                </a:lnTo>
                <a:lnTo>
                  <a:pt x="59190" y="28599"/>
                </a:lnTo>
                <a:lnTo>
                  <a:pt x="59069" y="28418"/>
                </a:lnTo>
                <a:lnTo>
                  <a:pt x="58888" y="28298"/>
                </a:lnTo>
                <a:lnTo>
                  <a:pt x="58647" y="28177"/>
                </a:lnTo>
                <a:lnTo>
                  <a:pt x="58466" y="28117"/>
                </a:lnTo>
                <a:close/>
                <a:moveTo>
                  <a:pt x="63775" y="28117"/>
                </a:moveTo>
                <a:lnTo>
                  <a:pt x="63594" y="28177"/>
                </a:lnTo>
                <a:lnTo>
                  <a:pt x="63353" y="28298"/>
                </a:lnTo>
                <a:lnTo>
                  <a:pt x="63172" y="28418"/>
                </a:lnTo>
                <a:lnTo>
                  <a:pt x="63051" y="28599"/>
                </a:lnTo>
                <a:lnTo>
                  <a:pt x="62931" y="28841"/>
                </a:lnTo>
                <a:lnTo>
                  <a:pt x="62870" y="29022"/>
                </a:lnTo>
                <a:lnTo>
                  <a:pt x="62870" y="29263"/>
                </a:lnTo>
                <a:lnTo>
                  <a:pt x="62870" y="29504"/>
                </a:lnTo>
                <a:lnTo>
                  <a:pt x="62931" y="29685"/>
                </a:lnTo>
                <a:lnTo>
                  <a:pt x="63051" y="29927"/>
                </a:lnTo>
                <a:lnTo>
                  <a:pt x="63172" y="30108"/>
                </a:lnTo>
                <a:lnTo>
                  <a:pt x="63353" y="30228"/>
                </a:lnTo>
                <a:lnTo>
                  <a:pt x="63594" y="30349"/>
                </a:lnTo>
                <a:lnTo>
                  <a:pt x="63775" y="30409"/>
                </a:lnTo>
                <a:lnTo>
                  <a:pt x="64258" y="30409"/>
                </a:lnTo>
                <a:lnTo>
                  <a:pt x="64439" y="30349"/>
                </a:lnTo>
                <a:lnTo>
                  <a:pt x="64680" y="30228"/>
                </a:lnTo>
                <a:lnTo>
                  <a:pt x="64861" y="30108"/>
                </a:lnTo>
                <a:lnTo>
                  <a:pt x="64982" y="29927"/>
                </a:lnTo>
                <a:lnTo>
                  <a:pt x="65103" y="29685"/>
                </a:lnTo>
                <a:lnTo>
                  <a:pt x="65163" y="29504"/>
                </a:lnTo>
                <a:lnTo>
                  <a:pt x="65163" y="29263"/>
                </a:lnTo>
                <a:lnTo>
                  <a:pt x="65163" y="29022"/>
                </a:lnTo>
                <a:lnTo>
                  <a:pt x="65103" y="28841"/>
                </a:lnTo>
                <a:lnTo>
                  <a:pt x="64982" y="28599"/>
                </a:lnTo>
                <a:lnTo>
                  <a:pt x="64861" y="28418"/>
                </a:lnTo>
                <a:lnTo>
                  <a:pt x="64680" y="28298"/>
                </a:lnTo>
                <a:lnTo>
                  <a:pt x="64439" y="28177"/>
                </a:lnTo>
                <a:lnTo>
                  <a:pt x="64258" y="28117"/>
                </a:lnTo>
                <a:close/>
                <a:moveTo>
                  <a:pt x="69567" y="28117"/>
                </a:moveTo>
                <a:lnTo>
                  <a:pt x="69386" y="28177"/>
                </a:lnTo>
                <a:lnTo>
                  <a:pt x="69145" y="28298"/>
                </a:lnTo>
                <a:lnTo>
                  <a:pt x="68964" y="28418"/>
                </a:lnTo>
                <a:lnTo>
                  <a:pt x="68843" y="28599"/>
                </a:lnTo>
                <a:lnTo>
                  <a:pt x="68723" y="28841"/>
                </a:lnTo>
                <a:lnTo>
                  <a:pt x="68662" y="29022"/>
                </a:lnTo>
                <a:lnTo>
                  <a:pt x="68662" y="29263"/>
                </a:lnTo>
                <a:lnTo>
                  <a:pt x="68662" y="29504"/>
                </a:lnTo>
                <a:lnTo>
                  <a:pt x="68723" y="29685"/>
                </a:lnTo>
                <a:lnTo>
                  <a:pt x="68843" y="29927"/>
                </a:lnTo>
                <a:lnTo>
                  <a:pt x="68964" y="30108"/>
                </a:lnTo>
                <a:lnTo>
                  <a:pt x="69145" y="30228"/>
                </a:lnTo>
                <a:lnTo>
                  <a:pt x="69386" y="30349"/>
                </a:lnTo>
                <a:lnTo>
                  <a:pt x="69567" y="30409"/>
                </a:lnTo>
                <a:lnTo>
                  <a:pt x="70050" y="30409"/>
                </a:lnTo>
                <a:lnTo>
                  <a:pt x="70231" y="30349"/>
                </a:lnTo>
                <a:lnTo>
                  <a:pt x="70472" y="30228"/>
                </a:lnTo>
                <a:lnTo>
                  <a:pt x="70653" y="30108"/>
                </a:lnTo>
                <a:lnTo>
                  <a:pt x="70774" y="29927"/>
                </a:lnTo>
                <a:lnTo>
                  <a:pt x="70895" y="29685"/>
                </a:lnTo>
                <a:lnTo>
                  <a:pt x="70955" y="29504"/>
                </a:lnTo>
                <a:lnTo>
                  <a:pt x="70955" y="29263"/>
                </a:lnTo>
                <a:lnTo>
                  <a:pt x="70955" y="29022"/>
                </a:lnTo>
                <a:lnTo>
                  <a:pt x="70895" y="28841"/>
                </a:lnTo>
                <a:lnTo>
                  <a:pt x="70774" y="28599"/>
                </a:lnTo>
                <a:lnTo>
                  <a:pt x="70653" y="28418"/>
                </a:lnTo>
                <a:lnTo>
                  <a:pt x="70472" y="28298"/>
                </a:lnTo>
                <a:lnTo>
                  <a:pt x="70231" y="28177"/>
                </a:lnTo>
                <a:lnTo>
                  <a:pt x="70050" y="28117"/>
                </a:lnTo>
                <a:close/>
                <a:moveTo>
                  <a:pt x="2957" y="31013"/>
                </a:moveTo>
                <a:lnTo>
                  <a:pt x="2776" y="31073"/>
                </a:lnTo>
                <a:lnTo>
                  <a:pt x="2534" y="31194"/>
                </a:lnTo>
                <a:lnTo>
                  <a:pt x="2353" y="31314"/>
                </a:lnTo>
                <a:lnTo>
                  <a:pt x="2233" y="31495"/>
                </a:lnTo>
                <a:lnTo>
                  <a:pt x="2112" y="31737"/>
                </a:lnTo>
                <a:lnTo>
                  <a:pt x="2052" y="31918"/>
                </a:lnTo>
                <a:lnTo>
                  <a:pt x="2052" y="32159"/>
                </a:lnTo>
                <a:lnTo>
                  <a:pt x="2052" y="32401"/>
                </a:lnTo>
                <a:lnTo>
                  <a:pt x="2112" y="32582"/>
                </a:lnTo>
                <a:lnTo>
                  <a:pt x="2233" y="32823"/>
                </a:lnTo>
                <a:lnTo>
                  <a:pt x="2353" y="33004"/>
                </a:lnTo>
                <a:lnTo>
                  <a:pt x="2534" y="33125"/>
                </a:lnTo>
                <a:lnTo>
                  <a:pt x="2776" y="33245"/>
                </a:lnTo>
                <a:lnTo>
                  <a:pt x="2957" y="33306"/>
                </a:lnTo>
                <a:lnTo>
                  <a:pt x="3439" y="33306"/>
                </a:lnTo>
                <a:lnTo>
                  <a:pt x="3620" y="33245"/>
                </a:lnTo>
                <a:lnTo>
                  <a:pt x="3862" y="33125"/>
                </a:lnTo>
                <a:lnTo>
                  <a:pt x="4043" y="33004"/>
                </a:lnTo>
                <a:lnTo>
                  <a:pt x="4164" y="32823"/>
                </a:lnTo>
                <a:lnTo>
                  <a:pt x="4284" y="32582"/>
                </a:lnTo>
                <a:lnTo>
                  <a:pt x="4345" y="32401"/>
                </a:lnTo>
                <a:lnTo>
                  <a:pt x="4345" y="32159"/>
                </a:lnTo>
                <a:lnTo>
                  <a:pt x="4345" y="31918"/>
                </a:lnTo>
                <a:lnTo>
                  <a:pt x="4284" y="31737"/>
                </a:lnTo>
                <a:lnTo>
                  <a:pt x="4164" y="31495"/>
                </a:lnTo>
                <a:lnTo>
                  <a:pt x="4043" y="31314"/>
                </a:lnTo>
                <a:lnTo>
                  <a:pt x="3862" y="31194"/>
                </a:lnTo>
                <a:lnTo>
                  <a:pt x="3620" y="31073"/>
                </a:lnTo>
                <a:lnTo>
                  <a:pt x="3439" y="31013"/>
                </a:lnTo>
                <a:close/>
                <a:moveTo>
                  <a:pt x="8749" y="31013"/>
                </a:moveTo>
                <a:lnTo>
                  <a:pt x="8568" y="31073"/>
                </a:lnTo>
                <a:lnTo>
                  <a:pt x="8327" y="31194"/>
                </a:lnTo>
                <a:lnTo>
                  <a:pt x="8146" y="31314"/>
                </a:lnTo>
                <a:lnTo>
                  <a:pt x="8025" y="31495"/>
                </a:lnTo>
                <a:lnTo>
                  <a:pt x="7904" y="31737"/>
                </a:lnTo>
                <a:lnTo>
                  <a:pt x="7844" y="31918"/>
                </a:lnTo>
                <a:lnTo>
                  <a:pt x="7844" y="32159"/>
                </a:lnTo>
                <a:lnTo>
                  <a:pt x="7844" y="32401"/>
                </a:lnTo>
                <a:lnTo>
                  <a:pt x="7904" y="32582"/>
                </a:lnTo>
                <a:lnTo>
                  <a:pt x="8025" y="32823"/>
                </a:lnTo>
                <a:lnTo>
                  <a:pt x="8146" y="33004"/>
                </a:lnTo>
                <a:lnTo>
                  <a:pt x="8327" y="33125"/>
                </a:lnTo>
                <a:lnTo>
                  <a:pt x="8568" y="33245"/>
                </a:lnTo>
                <a:lnTo>
                  <a:pt x="8749" y="33306"/>
                </a:lnTo>
                <a:lnTo>
                  <a:pt x="9232" y="33306"/>
                </a:lnTo>
                <a:lnTo>
                  <a:pt x="9413" y="33245"/>
                </a:lnTo>
                <a:lnTo>
                  <a:pt x="9654" y="33125"/>
                </a:lnTo>
                <a:lnTo>
                  <a:pt x="9835" y="33004"/>
                </a:lnTo>
                <a:lnTo>
                  <a:pt x="9956" y="32823"/>
                </a:lnTo>
                <a:lnTo>
                  <a:pt x="10076" y="32582"/>
                </a:lnTo>
                <a:lnTo>
                  <a:pt x="10137" y="32401"/>
                </a:lnTo>
                <a:lnTo>
                  <a:pt x="10137" y="32159"/>
                </a:lnTo>
                <a:lnTo>
                  <a:pt x="10137" y="31918"/>
                </a:lnTo>
                <a:lnTo>
                  <a:pt x="10076" y="31737"/>
                </a:lnTo>
                <a:lnTo>
                  <a:pt x="9956" y="31495"/>
                </a:lnTo>
                <a:lnTo>
                  <a:pt x="9835" y="31314"/>
                </a:lnTo>
                <a:lnTo>
                  <a:pt x="9654" y="31194"/>
                </a:lnTo>
                <a:lnTo>
                  <a:pt x="9413" y="31073"/>
                </a:lnTo>
                <a:lnTo>
                  <a:pt x="9232" y="31013"/>
                </a:lnTo>
                <a:close/>
                <a:moveTo>
                  <a:pt x="14541" y="31013"/>
                </a:moveTo>
                <a:lnTo>
                  <a:pt x="14360" y="31073"/>
                </a:lnTo>
                <a:lnTo>
                  <a:pt x="14119" y="31194"/>
                </a:lnTo>
                <a:lnTo>
                  <a:pt x="13938" y="31314"/>
                </a:lnTo>
                <a:lnTo>
                  <a:pt x="13817" y="31495"/>
                </a:lnTo>
                <a:lnTo>
                  <a:pt x="13697" y="31737"/>
                </a:lnTo>
                <a:lnTo>
                  <a:pt x="13636" y="31918"/>
                </a:lnTo>
                <a:lnTo>
                  <a:pt x="13636" y="32159"/>
                </a:lnTo>
                <a:lnTo>
                  <a:pt x="13636" y="32401"/>
                </a:lnTo>
                <a:lnTo>
                  <a:pt x="13697" y="32582"/>
                </a:lnTo>
                <a:lnTo>
                  <a:pt x="13817" y="32823"/>
                </a:lnTo>
                <a:lnTo>
                  <a:pt x="13938" y="33004"/>
                </a:lnTo>
                <a:lnTo>
                  <a:pt x="14119" y="33125"/>
                </a:lnTo>
                <a:lnTo>
                  <a:pt x="14360" y="33245"/>
                </a:lnTo>
                <a:lnTo>
                  <a:pt x="14541" y="33306"/>
                </a:lnTo>
                <a:lnTo>
                  <a:pt x="15024" y="33306"/>
                </a:lnTo>
                <a:lnTo>
                  <a:pt x="15205" y="33245"/>
                </a:lnTo>
                <a:lnTo>
                  <a:pt x="15446" y="33125"/>
                </a:lnTo>
                <a:lnTo>
                  <a:pt x="15627" y="33004"/>
                </a:lnTo>
                <a:lnTo>
                  <a:pt x="15748" y="32823"/>
                </a:lnTo>
                <a:lnTo>
                  <a:pt x="15869" y="32582"/>
                </a:lnTo>
                <a:lnTo>
                  <a:pt x="15929" y="32401"/>
                </a:lnTo>
                <a:lnTo>
                  <a:pt x="15929" y="32159"/>
                </a:lnTo>
                <a:lnTo>
                  <a:pt x="15929" y="31918"/>
                </a:lnTo>
                <a:lnTo>
                  <a:pt x="15869" y="31737"/>
                </a:lnTo>
                <a:lnTo>
                  <a:pt x="15748" y="31495"/>
                </a:lnTo>
                <a:lnTo>
                  <a:pt x="15627" y="31314"/>
                </a:lnTo>
                <a:lnTo>
                  <a:pt x="15446" y="31194"/>
                </a:lnTo>
                <a:lnTo>
                  <a:pt x="15205" y="31073"/>
                </a:lnTo>
                <a:lnTo>
                  <a:pt x="15024" y="31013"/>
                </a:lnTo>
                <a:close/>
                <a:moveTo>
                  <a:pt x="20333" y="31013"/>
                </a:moveTo>
                <a:lnTo>
                  <a:pt x="20152" y="31073"/>
                </a:lnTo>
                <a:lnTo>
                  <a:pt x="19911" y="31194"/>
                </a:lnTo>
                <a:lnTo>
                  <a:pt x="19730" y="31314"/>
                </a:lnTo>
                <a:lnTo>
                  <a:pt x="19609" y="31495"/>
                </a:lnTo>
                <a:lnTo>
                  <a:pt x="19489" y="31737"/>
                </a:lnTo>
                <a:lnTo>
                  <a:pt x="19428" y="31918"/>
                </a:lnTo>
                <a:lnTo>
                  <a:pt x="19428" y="32159"/>
                </a:lnTo>
                <a:lnTo>
                  <a:pt x="19428" y="32401"/>
                </a:lnTo>
                <a:lnTo>
                  <a:pt x="19489" y="32582"/>
                </a:lnTo>
                <a:lnTo>
                  <a:pt x="19609" y="32823"/>
                </a:lnTo>
                <a:lnTo>
                  <a:pt x="19730" y="33004"/>
                </a:lnTo>
                <a:lnTo>
                  <a:pt x="19911" y="33125"/>
                </a:lnTo>
                <a:lnTo>
                  <a:pt x="20152" y="33245"/>
                </a:lnTo>
                <a:lnTo>
                  <a:pt x="20333" y="33306"/>
                </a:lnTo>
                <a:lnTo>
                  <a:pt x="20816" y="33306"/>
                </a:lnTo>
                <a:lnTo>
                  <a:pt x="20997" y="33245"/>
                </a:lnTo>
                <a:lnTo>
                  <a:pt x="21239" y="33125"/>
                </a:lnTo>
                <a:lnTo>
                  <a:pt x="21420" y="33004"/>
                </a:lnTo>
                <a:lnTo>
                  <a:pt x="21540" y="32823"/>
                </a:lnTo>
                <a:lnTo>
                  <a:pt x="21661" y="32582"/>
                </a:lnTo>
                <a:lnTo>
                  <a:pt x="21721" y="32401"/>
                </a:lnTo>
                <a:lnTo>
                  <a:pt x="21721" y="32159"/>
                </a:lnTo>
                <a:lnTo>
                  <a:pt x="21721" y="31918"/>
                </a:lnTo>
                <a:lnTo>
                  <a:pt x="21661" y="31737"/>
                </a:lnTo>
                <a:lnTo>
                  <a:pt x="21540" y="31495"/>
                </a:lnTo>
                <a:lnTo>
                  <a:pt x="21420" y="31314"/>
                </a:lnTo>
                <a:lnTo>
                  <a:pt x="21239" y="31194"/>
                </a:lnTo>
                <a:lnTo>
                  <a:pt x="20997" y="31073"/>
                </a:lnTo>
                <a:lnTo>
                  <a:pt x="20816" y="31013"/>
                </a:lnTo>
                <a:close/>
                <a:moveTo>
                  <a:pt x="26126" y="31013"/>
                </a:moveTo>
                <a:lnTo>
                  <a:pt x="25945" y="31073"/>
                </a:lnTo>
                <a:lnTo>
                  <a:pt x="25703" y="31194"/>
                </a:lnTo>
                <a:lnTo>
                  <a:pt x="25522" y="31314"/>
                </a:lnTo>
                <a:lnTo>
                  <a:pt x="25402" y="31495"/>
                </a:lnTo>
                <a:lnTo>
                  <a:pt x="25281" y="31737"/>
                </a:lnTo>
                <a:lnTo>
                  <a:pt x="25221" y="31918"/>
                </a:lnTo>
                <a:lnTo>
                  <a:pt x="25221" y="32159"/>
                </a:lnTo>
                <a:lnTo>
                  <a:pt x="25221" y="32401"/>
                </a:lnTo>
                <a:lnTo>
                  <a:pt x="25281" y="32582"/>
                </a:lnTo>
                <a:lnTo>
                  <a:pt x="25402" y="32823"/>
                </a:lnTo>
                <a:lnTo>
                  <a:pt x="25522" y="33004"/>
                </a:lnTo>
                <a:lnTo>
                  <a:pt x="25703" y="33125"/>
                </a:lnTo>
                <a:lnTo>
                  <a:pt x="25945" y="33245"/>
                </a:lnTo>
                <a:lnTo>
                  <a:pt x="26126" y="33306"/>
                </a:lnTo>
                <a:lnTo>
                  <a:pt x="26608" y="33306"/>
                </a:lnTo>
                <a:lnTo>
                  <a:pt x="26789" y="33245"/>
                </a:lnTo>
                <a:lnTo>
                  <a:pt x="27031" y="33125"/>
                </a:lnTo>
                <a:lnTo>
                  <a:pt x="27212" y="33004"/>
                </a:lnTo>
                <a:lnTo>
                  <a:pt x="27332" y="32823"/>
                </a:lnTo>
                <a:lnTo>
                  <a:pt x="27453" y="32582"/>
                </a:lnTo>
                <a:lnTo>
                  <a:pt x="27513" y="32401"/>
                </a:lnTo>
                <a:lnTo>
                  <a:pt x="27513" y="32159"/>
                </a:lnTo>
                <a:lnTo>
                  <a:pt x="27513" y="31918"/>
                </a:lnTo>
                <a:lnTo>
                  <a:pt x="27453" y="31737"/>
                </a:lnTo>
                <a:lnTo>
                  <a:pt x="27332" y="31495"/>
                </a:lnTo>
                <a:lnTo>
                  <a:pt x="27212" y="31314"/>
                </a:lnTo>
                <a:lnTo>
                  <a:pt x="27031" y="31194"/>
                </a:lnTo>
                <a:lnTo>
                  <a:pt x="26789" y="31073"/>
                </a:lnTo>
                <a:lnTo>
                  <a:pt x="26608" y="31013"/>
                </a:lnTo>
                <a:close/>
                <a:moveTo>
                  <a:pt x="31918" y="31013"/>
                </a:moveTo>
                <a:lnTo>
                  <a:pt x="31737" y="31073"/>
                </a:lnTo>
                <a:lnTo>
                  <a:pt x="31496" y="31194"/>
                </a:lnTo>
                <a:lnTo>
                  <a:pt x="31315" y="31314"/>
                </a:lnTo>
                <a:lnTo>
                  <a:pt x="31194" y="31495"/>
                </a:lnTo>
                <a:lnTo>
                  <a:pt x="31073" y="31737"/>
                </a:lnTo>
                <a:lnTo>
                  <a:pt x="31013" y="31918"/>
                </a:lnTo>
                <a:lnTo>
                  <a:pt x="31013" y="32159"/>
                </a:lnTo>
                <a:lnTo>
                  <a:pt x="31013" y="32401"/>
                </a:lnTo>
                <a:lnTo>
                  <a:pt x="31073" y="32582"/>
                </a:lnTo>
                <a:lnTo>
                  <a:pt x="31194" y="32823"/>
                </a:lnTo>
                <a:lnTo>
                  <a:pt x="31315" y="33004"/>
                </a:lnTo>
                <a:lnTo>
                  <a:pt x="31496" y="33125"/>
                </a:lnTo>
                <a:lnTo>
                  <a:pt x="31737" y="33245"/>
                </a:lnTo>
                <a:lnTo>
                  <a:pt x="31918" y="33306"/>
                </a:lnTo>
                <a:lnTo>
                  <a:pt x="32401" y="33306"/>
                </a:lnTo>
                <a:lnTo>
                  <a:pt x="32582" y="33245"/>
                </a:lnTo>
                <a:lnTo>
                  <a:pt x="32823" y="33125"/>
                </a:lnTo>
                <a:lnTo>
                  <a:pt x="33004" y="33004"/>
                </a:lnTo>
                <a:lnTo>
                  <a:pt x="33125" y="32823"/>
                </a:lnTo>
                <a:lnTo>
                  <a:pt x="33245" y="32582"/>
                </a:lnTo>
                <a:lnTo>
                  <a:pt x="33306" y="32401"/>
                </a:lnTo>
                <a:lnTo>
                  <a:pt x="33306" y="32159"/>
                </a:lnTo>
                <a:lnTo>
                  <a:pt x="33306" y="31918"/>
                </a:lnTo>
                <a:lnTo>
                  <a:pt x="33245" y="31737"/>
                </a:lnTo>
                <a:lnTo>
                  <a:pt x="33125" y="31495"/>
                </a:lnTo>
                <a:lnTo>
                  <a:pt x="33004" y="31314"/>
                </a:lnTo>
                <a:lnTo>
                  <a:pt x="32823" y="31194"/>
                </a:lnTo>
                <a:lnTo>
                  <a:pt x="32582" y="31073"/>
                </a:lnTo>
                <a:lnTo>
                  <a:pt x="32401" y="31013"/>
                </a:lnTo>
                <a:close/>
                <a:moveTo>
                  <a:pt x="37710" y="31013"/>
                </a:moveTo>
                <a:lnTo>
                  <a:pt x="37529" y="31073"/>
                </a:lnTo>
                <a:lnTo>
                  <a:pt x="37288" y="31194"/>
                </a:lnTo>
                <a:lnTo>
                  <a:pt x="37107" y="31314"/>
                </a:lnTo>
                <a:lnTo>
                  <a:pt x="36986" y="31495"/>
                </a:lnTo>
                <a:lnTo>
                  <a:pt x="36865" y="31737"/>
                </a:lnTo>
                <a:lnTo>
                  <a:pt x="36805" y="31918"/>
                </a:lnTo>
                <a:lnTo>
                  <a:pt x="36805" y="32159"/>
                </a:lnTo>
                <a:lnTo>
                  <a:pt x="36805" y="32401"/>
                </a:lnTo>
                <a:lnTo>
                  <a:pt x="36865" y="32582"/>
                </a:lnTo>
                <a:lnTo>
                  <a:pt x="36986" y="32823"/>
                </a:lnTo>
                <a:lnTo>
                  <a:pt x="37107" y="33004"/>
                </a:lnTo>
                <a:lnTo>
                  <a:pt x="37288" y="33125"/>
                </a:lnTo>
                <a:lnTo>
                  <a:pt x="37529" y="33245"/>
                </a:lnTo>
                <a:lnTo>
                  <a:pt x="37710" y="33306"/>
                </a:lnTo>
                <a:lnTo>
                  <a:pt x="38193" y="33306"/>
                </a:lnTo>
                <a:lnTo>
                  <a:pt x="38374" y="33245"/>
                </a:lnTo>
                <a:lnTo>
                  <a:pt x="38615" y="33125"/>
                </a:lnTo>
                <a:lnTo>
                  <a:pt x="38796" y="33004"/>
                </a:lnTo>
                <a:lnTo>
                  <a:pt x="38917" y="32823"/>
                </a:lnTo>
                <a:lnTo>
                  <a:pt x="39038" y="32582"/>
                </a:lnTo>
                <a:lnTo>
                  <a:pt x="39098" y="32401"/>
                </a:lnTo>
                <a:lnTo>
                  <a:pt x="39098" y="32159"/>
                </a:lnTo>
                <a:lnTo>
                  <a:pt x="39098" y="31918"/>
                </a:lnTo>
                <a:lnTo>
                  <a:pt x="39038" y="31737"/>
                </a:lnTo>
                <a:lnTo>
                  <a:pt x="38917" y="31495"/>
                </a:lnTo>
                <a:lnTo>
                  <a:pt x="38796" y="31314"/>
                </a:lnTo>
                <a:lnTo>
                  <a:pt x="38615" y="31194"/>
                </a:lnTo>
                <a:lnTo>
                  <a:pt x="38374" y="31073"/>
                </a:lnTo>
                <a:lnTo>
                  <a:pt x="38193" y="31013"/>
                </a:lnTo>
                <a:close/>
                <a:moveTo>
                  <a:pt x="43502" y="31013"/>
                </a:moveTo>
                <a:lnTo>
                  <a:pt x="43321" y="31073"/>
                </a:lnTo>
                <a:lnTo>
                  <a:pt x="43080" y="31194"/>
                </a:lnTo>
                <a:lnTo>
                  <a:pt x="42899" y="31314"/>
                </a:lnTo>
                <a:lnTo>
                  <a:pt x="42778" y="31495"/>
                </a:lnTo>
                <a:lnTo>
                  <a:pt x="42658" y="31737"/>
                </a:lnTo>
                <a:lnTo>
                  <a:pt x="42597" y="31918"/>
                </a:lnTo>
                <a:lnTo>
                  <a:pt x="42597" y="32159"/>
                </a:lnTo>
                <a:lnTo>
                  <a:pt x="42597" y="32401"/>
                </a:lnTo>
                <a:lnTo>
                  <a:pt x="42658" y="32582"/>
                </a:lnTo>
                <a:lnTo>
                  <a:pt x="42778" y="32823"/>
                </a:lnTo>
                <a:lnTo>
                  <a:pt x="42899" y="33004"/>
                </a:lnTo>
                <a:lnTo>
                  <a:pt x="43080" y="33125"/>
                </a:lnTo>
                <a:lnTo>
                  <a:pt x="43321" y="33245"/>
                </a:lnTo>
                <a:lnTo>
                  <a:pt x="43502" y="33306"/>
                </a:lnTo>
                <a:lnTo>
                  <a:pt x="43985" y="33306"/>
                </a:lnTo>
                <a:lnTo>
                  <a:pt x="44166" y="33245"/>
                </a:lnTo>
                <a:lnTo>
                  <a:pt x="44407" y="33125"/>
                </a:lnTo>
                <a:lnTo>
                  <a:pt x="44588" y="33004"/>
                </a:lnTo>
                <a:lnTo>
                  <a:pt x="44709" y="32823"/>
                </a:lnTo>
                <a:lnTo>
                  <a:pt x="44830" y="32582"/>
                </a:lnTo>
                <a:lnTo>
                  <a:pt x="44890" y="32401"/>
                </a:lnTo>
                <a:lnTo>
                  <a:pt x="44890" y="32159"/>
                </a:lnTo>
                <a:lnTo>
                  <a:pt x="44890" y="31918"/>
                </a:lnTo>
                <a:lnTo>
                  <a:pt x="44830" y="31737"/>
                </a:lnTo>
                <a:lnTo>
                  <a:pt x="44709" y="31495"/>
                </a:lnTo>
                <a:lnTo>
                  <a:pt x="44588" y="31314"/>
                </a:lnTo>
                <a:lnTo>
                  <a:pt x="44407" y="31194"/>
                </a:lnTo>
                <a:lnTo>
                  <a:pt x="44166" y="31073"/>
                </a:lnTo>
                <a:lnTo>
                  <a:pt x="43985" y="31013"/>
                </a:lnTo>
                <a:close/>
                <a:moveTo>
                  <a:pt x="49295" y="31013"/>
                </a:moveTo>
                <a:lnTo>
                  <a:pt x="49114" y="31073"/>
                </a:lnTo>
                <a:lnTo>
                  <a:pt x="48872" y="31194"/>
                </a:lnTo>
                <a:lnTo>
                  <a:pt x="48691" y="31314"/>
                </a:lnTo>
                <a:lnTo>
                  <a:pt x="48571" y="31495"/>
                </a:lnTo>
                <a:lnTo>
                  <a:pt x="48450" y="31737"/>
                </a:lnTo>
                <a:lnTo>
                  <a:pt x="48390" y="31918"/>
                </a:lnTo>
                <a:lnTo>
                  <a:pt x="48390" y="32159"/>
                </a:lnTo>
                <a:lnTo>
                  <a:pt x="48390" y="32401"/>
                </a:lnTo>
                <a:lnTo>
                  <a:pt x="48450" y="32582"/>
                </a:lnTo>
                <a:lnTo>
                  <a:pt x="48571" y="32823"/>
                </a:lnTo>
                <a:lnTo>
                  <a:pt x="48691" y="33004"/>
                </a:lnTo>
                <a:lnTo>
                  <a:pt x="48872" y="33125"/>
                </a:lnTo>
                <a:lnTo>
                  <a:pt x="49114" y="33245"/>
                </a:lnTo>
                <a:lnTo>
                  <a:pt x="49295" y="33306"/>
                </a:lnTo>
                <a:lnTo>
                  <a:pt x="49777" y="33306"/>
                </a:lnTo>
                <a:lnTo>
                  <a:pt x="49958" y="33245"/>
                </a:lnTo>
                <a:lnTo>
                  <a:pt x="50200" y="33125"/>
                </a:lnTo>
                <a:lnTo>
                  <a:pt x="50381" y="33004"/>
                </a:lnTo>
                <a:lnTo>
                  <a:pt x="50501" y="32823"/>
                </a:lnTo>
                <a:lnTo>
                  <a:pt x="50622" y="32582"/>
                </a:lnTo>
                <a:lnTo>
                  <a:pt x="50682" y="32401"/>
                </a:lnTo>
                <a:lnTo>
                  <a:pt x="50682" y="32159"/>
                </a:lnTo>
                <a:lnTo>
                  <a:pt x="50682" y="31918"/>
                </a:lnTo>
                <a:lnTo>
                  <a:pt x="50622" y="31737"/>
                </a:lnTo>
                <a:lnTo>
                  <a:pt x="50501" y="31495"/>
                </a:lnTo>
                <a:lnTo>
                  <a:pt x="50381" y="31314"/>
                </a:lnTo>
                <a:lnTo>
                  <a:pt x="50200" y="31194"/>
                </a:lnTo>
                <a:lnTo>
                  <a:pt x="49958" y="31073"/>
                </a:lnTo>
                <a:lnTo>
                  <a:pt x="49777" y="31013"/>
                </a:lnTo>
                <a:close/>
                <a:moveTo>
                  <a:pt x="55087" y="31013"/>
                </a:moveTo>
                <a:lnTo>
                  <a:pt x="54906" y="31073"/>
                </a:lnTo>
                <a:lnTo>
                  <a:pt x="54665" y="31194"/>
                </a:lnTo>
                <a:lnTo>
                  <a:pt x="54483" y="31314"/>
                </a:lnTo>
                <a:lnTo>
                  <a:pt x="54363" y="31495"/>
                </a:lnTo>
                <a:lnTo>
                  <a:pt x="54242" y="31737"/>
                </a:lnTo>
                <a:lnTo>
                  <a:pt x="54182" y="31918"/>
                </a:lnTo>
                <a:lnTo>
                  <a:pt x="54182" y="32159"/>
                </a:lnTo>
                <a:lnTo>
                  <a:pt x="54182" y="32401"/>
                </a:lnTo>
                <a:lnTo>
                  <a:pt x="54242" y="32582"/>
                </a:lnTo>
                <a:lnTo>
                  <a:pt x="54363" y="32823"/>
                </a:lnTo>
                <a:lnTo>
                  <a:pt x="54483" y="33004"/>
                </a:lnTo>
                <a:lnTo>
                  <a:pt x="54665" y="33125"/>
                </a:lnTo>
                <a:lnTo>
                  <a:pt x="54906" y="33245"/>
                </a:lnTo>
                <a:lnTo>
                  <a:pt x="55087" y="33306"/>
                </a:lnTo>
                <a:lnTo>
                  <a:pt x="55570" y="33306"/>
                </a:lnTo>
                <a:lnTo>
                  <a:pt x="55751" y="33245"/>
                </a:lnTo>
                <a:lnTo>
                  <a:pt x="55992" y="33125"/>
                </a:lnTo>
                <a:lnTo>
                  <a:pt x="56173" y="33004"/>
                </a:lnTo>
                <a:lnTo>
                  <a:pt x="56294" y="32823"/>
                </a:lnTo>
                <a:lnTo>
                  <a:pt x="56414" y="32582"/>
                </a:lnTo>
                <a:lnTo>
                  <a:pt x="56475" y="32401"/>
                </a:lnTo>
                <a:lnTo>
                  <a:pt x="56475" y="32159"/>
                </a:lnTo>
                <a:lnTo>
                  <a:pt x="56475" y="31918"/>
                </a:lnTo>
                <a:lnTo>
                  <a:pt x="56414" y="31737"/>
                </a:lnTo>
                <a:lnTo>
                  <a:pt x="56294" y="31495"/>
                </a:lnTo>
                <a:lnTo>
                  <a:pt x="56173" y="31314"/>
                </a:lnTo>
                <a:lnTo>
                  <a:pt x="55992" y="31194"/>
                </a:lnTo>
                <a:lnTo>
                  <a:pt x="55751" y="31073"/>
                </a:lnTo>
                <a:lnTo>
                  <a:pt x="55570" y="31013"/>
                </a:lnTo>
                <a:close/>
                <a:moveTo>
                  <a:pt x="60879" y="31013"/>
                </a:moveTo>
                <a:lnTo>
                  <a:pt x="60698" y="31073"/>
                </a:lnTo>
                <a:lnTo>
                  <a:pt x="60457" y="31194"/>
                </a:lnTo>
                <a:lnTo>
                  <a:pt x="60276" y="31314"/>
                </a:lnTo>
                <a:lnTo>
                  <a:pt x="60155" y="31495"/>
                </a:lnTo>
                <a:lnTo>
                  <a:pt x="60034" y="31737"/>
                </a:lnTo>
                <a:lnTo>
                  <a:pt x="59974" y="31918"/>
                </a:lnTo>
                <a:lnTo>
                  <a:pt x="59974" y="32159"/>
                </a:lnTo>
                <a:lnTo>
                  <a:pt x="59974" y="32401"/>
                </a:lnTo>
                <a:lnTo>
                  <a:pt x="60034" y="32582"/>
                </a:lnTo>
                <a:lnTo>
                  <a:pt x="60155" y="32823"/>
                </a:lnTo>
                <a:lnTo>
                  <a:pt x="60276" y="33004"/>
                </a:lnTo>
                <a:lnTo>
                  <a:pt x="60457" y="33125"/>
                </a:lnTo>
                <a:lnTo>
                  <a:pt x="60698" y="33245"/>
                </a:lnTo>
                <a:lnTo>
                  <a:pt x="60879" y="33306"/>
                </a:lnTo>
                <a:lnTo>
                  <a:pt x="61362" y="33306"/>
                </a:lnTo>
                <a:lnTo>
                  <a:pt x="61543" y="33245"/>
                </a:lnTo>
                <a:lnTo>
                  <a:pt x="61784" y="33125"/>
                </a:lnTo>
                <a:lnTo>
                  <a:pt x="61965" y="33004"/>
                </a:lnTo>
                <a:lnTo>
                  <a:pt x="62086" y="32823"/>
                </a:lnTo>
                <a:lnTo>
                  <a:pt x="62206" y="32582"/>
                </a:lnTo>
                <a:lnTo>
                  <a:pt x="62267" y="32401"/>
                </a:lnTo>
                <a:lnTo>
                  <a:pt x="62267" y="32159"/>
                </a:lnTo>
                <a:lnTo>
                  <a:pt x="62267" y="31918"/>
                </a:lnTo>
                <a:lnTo>
                  <a:pt x="62206" y="31737"/>
                </a:lnTo>
                <a:lnTo>
                  <a:pt x="62086" y="31495"/>
                </a:lnTo>
                <a:lnTo>
                  <a:pt x="61965" y="31314"/>
                </a:lnTo>
                <a:lnTo>
                  <a:pt x="61784" y="31194"/>
                </a:lnTo>
                <a:lnTo>
                  <a:pt x="61543" y="31073"/>
                </a:lnTo>
                <a:lnTo>
                  <a:pt x="61362" y="31013"/>
                </a:lnTo>
                <a:close/>
                <a:moveTo>
                  <a:pt x="66671" y="31013"/>
                </a:moveTo>
                <a:lnTo>
                  <a:pt x="66490" y="31073"/>
                </a:lnTo>
                <a:lnTo>
                  <a:pt x="66249" y="31194"/>
                </a:lnTo>
                <a:lnTo>
                  <a:pt x="66068" y="31314"/>
                </a:lnTo>
                <a:lnTo>
                  <a:pt x="65947" y="31495"/>
                </a:lnTo>
                <a:lnTo>
                  <a:pt x="65827" y="31737"/>
                </a:lnTo>
                <a:lnTo>
                  <a:pt x="65766" y="31918"/>
                </a:lnTo>
                <a:lnTo>
                  <a:pt x="65766" y="32159"/>
                </a:lnTo>
                <a:lnTo>
                  <a:pt x="65766" y="32401"/>
                </a:lnTo>
                <a:lnTo>
                  <a:pt x="65827" y="32582"/>
                </a:lnTo>
                <a:lnTo>
                  <a:pt x="65947" y="32823"/>
                </a:lnTo>
                <a:lnTo>
                  <a:pt x="66068" y="33004"/>
                </a:lnTo>
                <a:lnTo>
                  <a:pt x="66249" y="33125"/>
                </a:lnTo>
                <a:lnTo>
                  <a:pt x="66490" y="33245"/>
                </a:lnTo>
                <a:lnTo>
                  <a:pt x="66671" y="33306"/>
                </a:lnTo>
                <a:lnTo>
                  <a:pt x="67154" y="33306"/>
                </a:lnTo>
                <a:lnTo>
                  <a:pt x="67335" y="33245"/>
                </a:lnTo>
                <a:lnTo>
                  <a:pt x="67576" y="33125"/>
                </a:lnTo>
                <a:lnTo>
                  <a:pt x="67757" y="33004"/>
                </a:lnTo>
                <a:lnTo>
                  <a:pt x="67878" y="32823"/>
                </a:lnTo>
                <a:lnTo>
                  <a:pt x="67999" y="32582"/>
                </a:lnTo>
                <a:lnTo>
                  <a:pt x="68059" y="32401"/>
                </a:lnTo>
                <a:lnTo>
                  <a:pt x="68059" y="32159"/>
                </a:lnTo>
                <a:lnTo>
                  <a:pt x="68059" y="31918"/>
                </a:lnTo>
                <a:lnTo>
                  <a:pt x="67999" y="31737"/>
                </a:lnTo>
                <a:lnTo>
                  <a:pt x="67878" y="31495"/>
                </a:lnTo>
                <a:lnTo>
                  <a:pt x="67757" y="31314"/>
                </a:lnTo>
                <a:lnTo>
                  <a:pt x="67576" y="31194"/>
                </a:lnTo>
                <a:lnTo>
                  <a:pt x="67335" y="31073"/>
                </a:lnTo>
                <a:lnTo>
                  <a:pt x="67154" y="31013"/>
                </a:lnTo>
                <a:close/>
                <a:moveTo>
                  <a:pt x="72464" y="31013"/>
                </a:moveTo>
                <a:lnTo>
                  <a:pt x="72283" y="31073"/>
                </a:lnTo>
                <a:lnTo>
                  <a:pt x="72041" y="31194"/>
                </a:lnTo>
                <a:lnTo>
                  <a:pt x="71860" y="31314"/>
                </a:lnTo>
                <a:lnTo>
                  <a:pt x="71740" y="31495"/>
                </a:lnTo>
                <a:lnTo>
                  <a:pt x="71619" y="31737"/>
                </a:lnTo>
                <a:lnTo>
                  <a:pt x="71559" y="31918"/>
                </a:lnTo>
                <a:lnTo>
                  <a:pt x="71559" y="32159"/>
                </a:lnTo>
                <a:lnTo>
                  <a:pt x="71559" y="32401"/>
                </a:lnTo>
                <a:lnTo>
                  <a:pt x="71619" y="32582"/>
                </a:lnTo>
                <a:lnTo>
                  <a:pt x="71740" y="32823"/>
                </a:lnTo>
                <a:lnTo>
                  <a:pt x="71860" y="33004"/>
                </a:lnTo>
                <a:lnTo>
                  <a:pt x="72041" y="33125"/>
                </a:lnTo>
                <a:lnTo>
                  <a:pt x="72283" y="33245"/>
                </a:lnTo>
                <a:lnTo>
                  <a:pt x="72464" y="33306"/>
                </a:lnTo>
                <a:lnTo>
                  <a:pt x="72946" y="33306"/>
                </a:lnTo>
                <a:lnTo>
                  <a:pt x="73127" y="33245"/>
                </a:lnTo>
                <a:lnTo>
                  <a:pt x="73369" y="33125"/>
                </a:lnTo>
                <a:lnTo>
                  <a:pt x="73550" y="33004"/>
                </a:lnTo>
                <a:lnTo>
                  <a:pt x="73670" y="32823"/>
                </a:lnTo>
                <a:lnTo>
                  <a:pt x="73791" y="32582"/>
                </a:lnTo>
                <a:lnTo>
                  <a:pt x="73851" y="32401"/>
                </a:lnTo>
                <a:lnTo>
                  <a:pt x="73851" y="32159"/>
                </a:lnTo>
                <a:lnTo>
                  <a:pt x="73851" y="31918"/>
                </a:lnTo>
                <a:lnTo>
                  <a:pt x="73791" y="31737"/>
                </a:lnTo>
                <a:lnTo>
                  <a:pt x="73670" y="31495"/>
                </a:lnTo>
                <a:lnTo>
                  <a:pt x="73550" y="31314"/>
                </a:lnTo>
                <a:lnTo>
                  <a:pt x="73369" y="31194"/>
                </a:lnTo>
                <a:lnTo>
                  <a:pt x="73127" y="31073"/>
                </a:lnTo>
                <a:lnTo>
                  <a:pt x="72946" y="31013"/>
                </a:lnTo>
                <a:close/>
                <a:moveTo>
                  <a:pt x="181" y="33909"/>
                </a:moveTo>
                <a:lnTo>
                  <a:pt x="0" y="36141"/>
                </a:lnTo>
                <a:lnTo>
                  <a:pt x="302" y="36202"/>
                </a:lnTo>
                <a:lnTo>
                  <a:pt x="543" y="36202"/>
                </a:lnTo>
                <a:lnTo>
                  <a:pt x="724" y="36141"/>
                </a:lnTo>
                <a:lnTo>
                  <a:pt x="966" y="36021"/>
                </a:lnTo>
                <a:lnTo>
                  <a:pt x="1147" y="35900"/>
                </a:lnTo>
                <a:lnTo>
                  <a:pt x="1267" y="35719"/>
                </a:lnTo>
                <a:lnTo>
                  <a:pt x="1388" y="35478"/>
                </a:lnTo>
                <a:lnTo>
                  <a:pt x="1448" y="35297"/>
                </a:lnTo>
                <a:lnTo>
                  <a:pt x="1448" y="35055"/>
                </a:lnTo>
                <a:lnTo>
                  <a:pt x="1448" y="34814"/>
                </a:lnTo>
                <a:lnTo>
                  <a:pt x="1388" y="34633"/>
                </a:lnTo>
                <a:lnTo>
                  <a:pt x="1267" y="34392"/>
                </a:lnTo>
                <a:lnTo>
                  <a:pt x="1147" y="34211"/>
                </a:lnTo>
                <a:lnTo>
                  <a:pt x="966" y="34090"/>
                </a:lnTo>
                <a:lnTo>
                  <a:pt x="724" y="33969"/>
                </a:lnTo>
                <a:lnTo>
                  <a:pt x="543" y="33909"/>
                </a:lnTo>
                <a:close/>
                <a:moveTo>
                  <a:pt x="5853" y="33909"/>
                </a:moveTo>
                <a:lnTo>
                  <a:pt x="5672" y="33969"/>
                </a:lnTo>
                <a:lnTo>
                  <a:pt x="5431" y="34090"/>
                </a:lnTo>
                <a:lnTo>
                  <a:pt x="5250" y="34211"/>
                </a:lnTo>
                <a:lnTo>
                  <a:pt x="5129" y="34392"/>
                </a:lnTo>
                <a:lnTo>
                  <a:pt x="5008" y="34633"/>
                </a:lnTo>
                <a:lnTo>
                  <a:pt x="4948" y="34814"/>
                </a:lnTo>
                <a:lnTo>
                  <a:pt x="4948" y="35055"/>
                </a:lnTo>
                <a:lnTo>
                  <a:pt x="4948" y="35297"/>
                </a:lnTo>
                <a:lnTo>
                  <a:pt x="5008" y="35478"/>
                </a:lnTo>
                <a:lnTo>
                  <a:pt x="5129" y="35719"/>
                </a:lnTo>
                <a:lnTo>
                  <a:pt x="5250" y="35900"/>
                </a:lnTo>
                <a:lnTo>
                  <a:pt x="5431" y="36021"/>
                </a:lnTo>
                <a:lnTo>
                  <a:pt x="5672" y="36141"/>
                </a:lnTo>
                <a:lnTo>
                  <a:pt x="5853" y="36202"/>
                </a:lnTo>
                <a:lnTo>
                  <a:pt x="6336" y="36202"/>
                </a:lnTo>
                <a:lnTo>
                  <a:pt x="6517" y="36141"/>
                </a:lnTo>
                <a:lnTo>
                  <a:pt x="6758" y="36021"/>
                </a:lnTo>
                <a:lnTo>
                  <a:pt x="6939" y="35900"/>
                </a:lnTo>
                <a:lnTo>
                  <a:pt x="7060" y="35719"/>
                </a:lnTo>
                <a:lnTo>
                  <a:pt x="7180" y="35478"/>
                </a:lnTo>
                <a:lnTo>
                  <a:pt x="7241" y="35297"/>
                </a:lnTo>
                <a:lnTo>
                  <a:pt x="7241" y="35055"/>
                </a:lnTo>
                <a:lnTo>
                  <a:pt x="7241" y="34814"/>
                </a:lnTo>
                <a:lnTo>
                  <a:pt x="7180" y="34633"/>
                </a:lnTo>
                <a:lnTo>
                  <a:pt x="7060" y="34392"/>
                </a:lnTo>
                <a:lnTo>
                  <a:pt x="6939" y="34211"/>
                </a:lnTo>
                <a:lnTo>
                  <a:pt x="6758" y="34090"/>
                </a:lnTo>
                <a:lnTo>
                  <a:pt x="6517" y="33969"/>
                </a:lnTo>
                <a:lnTo>
                  <a:pt x="6336" y="33909"/>
                </a:lnTo>
                <a:close/>
                <a:moveTo>
                  <a:pt x="11645" y="33909"/>
                </a:moveTo>
                <a:lnTo>
                  <a:pt x="11464" y="33969"/>
                </a:lnTo>
                <a:lnTo>
                  <a:pt x="11223" y="34090"/>
                </a:lnTo>
                <a:lnTo>
                  <a:pt x="11042" y="34211"/>
                </a:lnTo>
                <a:lnTo>
                  <a:pt x="10921" y="34392"/>
                </a:lnTo>
                <a:lnTo>
                  <a:pt x="10800" y="34633"/>
                </a:lnTo>
                <a:lnTo>
                  <a:pt x="10740" y="34814"/>
                </a:lnTo>
                <a:lnTo>
                  <a:pt x="10740" y="35055"/>
                </a:lnTo>
                <a:lnTo>
                  <a:pt x="10740" y="35297"/>
                </a:lnTo>
                <a:lnTo>
                  <a:pt x="10800" y="35478"/>
                </a:lnTo>
                <a:lnTo>
                  <a:pt x="10921" y="35719"/>
                </a:lnTo>
                <a:lnTo>
                  <a:pt x="11042" y="35900"/>
                </a:lnTo>
                <a:lnTo>
                  <a:pt x="11223" y="36021"/>
                </a:lnTo>
                <a:lnTo>
                  <a:pt x="11464" y="36141"/>
                </a:lnTo>
                <a:lnTo>
                  <a:pt x="11645" y="36202"/>
                </a:lnTo>
                <a:lnTo>
                  <a:pt x="12128" y="36202"/>
                </a:lnTo>
                <a:lnTo>
                  <a:pt x="12309" y="36141"/>
                </a:lnTo>
                <a:lnTo>
                  <a:pt x="12550" y="36021"/>
                </a:lnTo>
                <a:lnTo>
                  <a:pt x="12731" y="35900"/>
                </a:lnTo>
                <a:lnTo>
                  <a:pt x="12852" y="35719"/>
                </a:lnTo>
                <a:lnTo>
                  <a:pt x="12973" y="35478"/>
                </a:lnTo>
                <a:lnTo>
                  <a:pt x="13033" y="35297"/>
                </a:lnTo>
                <a:lnTo>
                  <a:pt x="13033" y="35055"/>
                </a:lnTo>
                <a:lnTo>
                  <a:pt x="13033" y="34814"/>
                </a:lnTo>
                <a:lnTo>
                  <a:pt x="12973" y="34633"/>
                </a:lnTo>
                <a:lnTo>
                  <a:pt x="12852" y="34392"/>
                </a:lnTo>
                <a:lnTo>
                  <a:pt x="12731" y="34211"/>
                </a:lnTo>
                <a:lnTo>
                  <a:pt x="12550" y="34090"/>
                </a:lnTo>
                <a:lnTo>
                  <a:pt x="12309" y="33969"/>
                </a:lnTo>
                <a:lnTo>
                  <a:pt x="12128" y="33909"/>
                </a:lnTo>
                <a:close/>
                <a:moveTo>
                  <a:pt x="17437" y="33909"/>
                </a:moveTo>
                <a:lnTo>
                  <a:pt x="17256" y="33969"/>
                </a:lnTo>
                <a:lnTo>
                  <a:pt x="17015" y="34090"/>
                </a:lnTo>
                <a:lnTo>
                  <a:pt x="16834" y="34211"/>
                </a:lnTo>
                <a:lnTo>
                  <a:pt x="16713" y="34392"/>
                </a:lnTo>
                <a:lnTo>
                  <a:pt x="16593" y="34633"/>
                </a:lnTo>
                <a:lnTo>
                  <a:pt x="16532" y="34814"/>
                </a:lnTo>
                <a:lnTo>
                  <a:pt x="16532" y="35055"/>
                </a:lnTo>
                <a:lnTo>
                  <a:pt x="16532" y="35297"/>
                </a:lnTo>
                <a:lnTo>
                  <a:pt x="16593" y="35478"/>
                </a:lnTo>
                <a:lnTo>
                  <a:pt x="16713" y="35719"/>
                </a:lnTo>
                <a:lnTo>
                  <a:pt x="16834" y="35900"/>
                </a:lnTo>
                <a:lnTo>
                  <a:pt x="17015" y="36021"/>
                </a:lnTo>
                <a:lnTo>
                  <a:pt x="17256" y="36141"/>
                </a:lnTo>
                <a:lnTo>
                  <a:pt x="17437" y="36202"/>
                </a:lnTo>
                <a:lnTo>
                  <a:pt x="17920" y="36202"/>
                </a:lnTo>
                <a:lnTo>
                  <a:pt x="18101" y="36141"/>
                </a:lnTo>
                <a:lnTo>
                  <a:pt x="18342" y="36021"/>
                </a:lnTo>
                <a:lnTo>
                  <a:pt x="18523" y="35900"/>
                </a:lnTo>
                <a:lnTo>
                  <a:pt x="18644" y="35719"/>
                </a:lnTo>
                <a:lnTo>
                  <a:pt x="18765" y="35478"/>
                </a:lnTo>
                <a:lnTo>
                  <a:pt x="18825" y="35297"/>
                </a:lnTo>
                <a:lnTo>
                  <a:pt x="18825" y="35055"/>
                </a:lnTo>
                <a:lnTo>
                  <a:pt x="18825" y="34814"/>
                </a:lnTo>
                <a:lnTo>
                  <a:pt x="18765" y="34633"/>
                </a:lnTo>
                <a:lnTo>
                  <a:pt x="18644" y="34392"/>
                </a:lnTo>
                <a:lnTo>
                  <a:pt x="18523" y="34211"/>
                </a:lnTo>
                <a:lnTo>
                  <a:pt x="18342" y="34090"/>
                </a:lnTo>
                <a:lnTo>
                  <a:pt x="18101" y="33969"/>
                </a:lnTo>
                <a:lnTo>
                  <a:pt x="17920" y="33909"/>
                </a:lnTo>
                <a:close/>
                <a:moveTo>
                  <a:pt x="23230" y="33909"/>
                </a:moveTo>
                <a:lnTo>
                  <a:pt x="23049" y="33969"/>
                </a:lnTo>
                <a:lnTo>
                  <a:pt x="22807" y="34090"/>
                </a:lnTo>
                <a:lnTo>
                  <a:pt x="22626" y="34211"/>
                </a:lnTo>
                <a:lnTo>
                  <a:pt x="22506" y="34392"/>
                </a:lnTo>
                <a:lnTo>
                  <a:pt x="22385" y="34633"/>
                </a:lnTo>
                <a:lnTo>
                  <a:pt x="22325" y="34814"/>
                </a:lnTo>
                <a:lnTo>
                  <a:pt x="22325" y="35055"/>
                </a:lnTo>
                <a:lnTo>
                  <a:pt x="22325" y="35297"/>
                </a:lnTo>
                <a:lnTo>
                  <a:pt x="22385" y="35478"/>
                </a:lnTo>
                <a:lnTo>
                  <a:pt x="22506" y="35719"/>
                </a:lnTo>
                <a:lnTo>
                  <a:pt x="22626" y="35900"/>
                </a:lnTo>
                <a:lnTo>
                  <a:pt x="22807" y="36021"/>
                </a:lnTo>
                <a:lnTo>
                  <a:pt x="23049" y="36141"/>
                </a:lnTo>
                <a:lnTo>
                  <a:pt x="23230" y="36202"/>
                </a:lnTo>
                <a:lnTo>
                  <a:pt x="23712" y="36202"/>
                </a:lnTo>
                <a:lnTo>
                  <a:pt x="23893" y="36141"/>
                </a:lnTo>
                <a:lnTo>
                  <a:pt x="24135" y="36021"/>
                </a:lnTo>
                <a:lnTo>
                  <a:pt x="24316" y="35900"/>
                </a:lnTo>
                <a:lnTo>
                  <a:pt x="24436" y="35719"/>
                </a:lnTo>
                <a:lnTo>
                  <a:pt x="24557" y="35478"/>
                </a:lnTo>
                <a:lnTo>
                  <a:pt x="24617" y="35297"/>
                </a:lnTo>
                <a:lnTo>
                  <a:pt x="24617" y="35055"/>
                </a:lnTo>
                <a:lnTo>
                  <a:pt x="24617" y="34814"/>
                </a:lnTo>
                <a:lnTo>
                  <a:pt x="24557" y="34633"/>
                </a:lnTo>
                <a:lnTo>
                  <a:pt x="24436" y="34392"/>
                </a:lnTo>
                <a:lnTo>
                  <a:pt x="24316" y="34211"/>
                </a:lnTo>
                <a:lnTo>
                  <a:pt x="24135" y="34090"/>
                </a:lnTo>
                <a:lnTo>
                  <a:pt x="23893" y="33969"/>
                </a:lnTo>
                <a:lnTo>
                  <a:pt x="23712" y="33909"/>
                </a:lnTo>
                <a:close/>
                <a:moveTo>
                  <a:pt x="29022" y="33909"/>
                </a:moveTo>
                <a:lnTo>
                  <a:pt x="28841" y="33969"/>
                </a:lnTo>
                <a:lnTo>
                  <a:pt x="28599" y="34090"/>
                </a:lnTo>
                <a:lnTo>
                  <a:pt x="28418" y="34211"/>
                </a:lnTo>
                <a:lnTo>
                  <a:pt x="28298" y="34392"/>
                </a:lnTo>
                <a:lnTo>
                  <a:pt x="28177" y="34633"/>
                </a:lnTo>
                <a:lnTo>
                  <a:pt x="28117" y="34814"/>
                </a:lnTo>
                <a:lnTo>
                  <a:pt x="28117" y="35055"/>
                </a:lnTo>
                <a:lnTo>
                  <a:pt x="28117" y="35297"/>
                </a:lnTo>
                <a:lnTo>
                  <a:pt x="28177" y="35478"/>
                </a:lnTo>
                <a:lnTo>
                  <a:pt x="28298" y="35719"/>
                </a:lnTo>
                <a:lnTo>
                  <a:pt x="28418" y="35900"/>
                </a:lnTo>
                <a:lnTo>
                  <a:pt x="28599" y="36021"/>
                </a:lnTo>
                <a:lnTo>
                  <a:pt x="28841" y="36141"/>
                </a:lnTo>
                <a:lnTo>
                  <a:pt x="29022" y="36202"/>
                </a:lnTo>
                <a:lnTo>
                  <a:pt x="29505" y="36202"/>
                </a:lnTo>
                <a:lnTo>
                  <a:pt x="29686" y="36141"/>
                </a:lnTo>
                <a:lnTo>
                  <a:pt x="29927" y="36021"/>
                </a:lnTo>
                <a:lnTo>
                  <a:pt x="30108" y="35900"/>
                </a:lnTo>
                <a:lnTo>
                  <a:pt x="30229" y="35719"/>
                </a:lnTo>
                <a:lnTo>
                  <a:pt x="30349" y="35478"/>
                </a:lnTo>
                <a:lnTo>
                  <a:pt x="30410" y="35297"/>
                </a:lnTo>
                <a:lnTo>
                  <a:pt x="30410" y="35055"/>
                </a:lnTo>
                <a:lnTo>
                  <a:pt x="30410" y="34814"/>
                </a:lnTo>
                <a:lnTo>
                  <a:pt x="30349" y="34633"/>
                </a:lnTo>
                <a:lnTo>
                  <a:pt x="30229" y="34392"/>
                </a:lnTo>
                <a:lnTo>
                  <a:pt x="30108" y="34211"/>
                </a:lnTo>
                <a:lnTo>
                  <a:pt x="29927" y="34090"/>
                </a:lnTo>
                <a:lnTo>
                  <a:pt x="29686" y="33969"/>
                </a:lnTo>
                <a:lnTo>
                  <a:pt x="29505" y="33909"/>
                </a:lnTo>
                <a:close/>
                <a:moveTo>
                  <a:pt x="34814" y="33909"/>
                </a:moveTo>
                <a:lnTo>
                  <a:pt x="34633" y="33969"/>
                </a:lnTo>
                <a:lnTo>
                  <a:pt x="34392" y="34090"/>
                </a:lnTo>
                <a:lnTo>
                  <a:pt x="34211" y="34211"/>
                </a:lnTo>
                <a:lnTo>
                  <a:pt x="34090" y="34392"/>
                </a:lnTo>
                <a:lnTo>
                  <a:pt x="33969" y="34633"/>
                </a:lnTo>
                <a:lnTo>
                  <a:pt x="33909" y="34814"/>
                </a:lnTo>
                <a:lnTo>
                  <a:pt x="33909" y="35055"/>
                </a:lnTo>
                <a:lnTo>
                  <a:pt x="33909" y="35297"/>
                </a:lnTo>
                <a:lnTo>
                  <a:pt x="33969" y="35478"/>
                </a:lnTo>
                <a:lnTo>
                  <a:pt x="34090" y="35719"/>
                </a:lnTo>
                <a:lnTo>
                  <a:pt x="34211" y="35900"/>
                </a:lnTo>
                <a:lnTo>
                  <a:pt x="34392" y="36021"/>
                </a:lnTo>
                <a:lnTo>
                  <a:pt x="34633" y="36141"/>
                </a:lnTo>
                <a:lnTo>
                  <a:pt x="34814" y="36202"/>
                </a:lnTo>
                <a:lnTo>
                  <a:pt x="35297" y="36202"/>
                </a:lnTo>
                <a:lnTo>
                  <a:pt x="35478" y="36141"/>
                </a:lnTo>
                <a:lnTo>
                  <a:pt x="35719" y="36021"/>
                </a:lnTo>
                <a:lnTo>
                  <a:pt x="35900" y="35900"/>
                </a:lnTo>
                <a:lnTo>
                  <a:pt x="36021" y="35719"/>
                </a:lnTo>
                <a:lnTo>
                  <a:pt x="36141" y="35478"/>
                </a:lnTo>
                <a:lnTo>
                  <a:pt x="36202" y="35297"/>
                </a:lnTo>
                <a:lnTo>
                  <a:pt x="36202" y="35055"/>
                </a:lnTo>
                <a:lnTo>
                  <a:pt x="36202" y="34814"/>
                </a:lnTo>
                <a:lnTo>
                  <a:pt x="36141" y="34633"/>
                </a:lnTo>
                <a:lnTo>
                  <a:pt x="36021" y="34392"/>
                </a:lnTo>
                <a:lnTo>
                  <a:pt x="35900" y="34211"/>
                </a:lnTo>
                <a:lnTo>
                  <a:pt x="35719" y="34090"/>
                </a:lnTo>
                <a:lnTo>
                  <a:pt x="35478" y="33969"/>
                </a:lnTo>
                <a:lnTo>
                  <a:pt x="35297" y="33909"/>
                </a:lnTo>
                <a:close/>
                <a:moveTo>
                  <a:pt x="40606" y="33909"/>
                </a:moveTo>
                <a:lnTo>
                  <a:pt x="40425" y="33969"/>
                </a:lnTo>
                <a:lnTo>
                  <a:pt x="40184" y="34090"/>
                </a:lnTo>
                <a:lnTo>
                  <a:pt x="40003" y="34211"/>
                </a:lnTo>
                <a:lnTo>
                  <a:pt x="39882" y="34392"/>
                </a:lnTo>
                <a:lnTo>
                  <a:pt x="39762" y="34633"/>
                </a:lnTo>
                <a:lnTo>
                  <a:pt x="39701" y="34814"/>
                </a:lnTo>
                <a:lnTo>
                  <a:pt x="39701" y="35055"/>
                </a:lnTo>
                <a:lnTo>
                  <a:pt x="39701" y="35297"/>
                </a:lnTo>
                <a:lnTo>
                  <a:pt x="39762" y="35478"/>
                </a:lnTo>
                <a:lnTo>
                  <a:pt x="39882" y="35719"/>
                </a:lnTo>
                <a:lnTo>
                  <a:pt x="40003" y="35900"/>
                </a:lnTo>
                <a:lnTo>
                  <a:pt x="40184" y="36021"/>
                </a:lnTo>
                <a:lnTo>
                  <a:pt x="40425" y="36141"/>
                </a:lnTo>
                <a:lnTo>
                  <a:pt x="40606" y="36202"/>
                </a:lnTo>
                <a:lnTo>
                  <a:pt x="41089" y="36202"/>
                </a:lnTo>
                <a:lnTo>
                  <a:pt x="41270" y="36141"/>
                </a:lnTo>
                <a:lnTo>
                  <a:pt x="41511" y="36021"/>
                </a:lnTo>
                <a:lnTo>
                  <a:pt x="41692" y="35900"/>
                </a:lnTo>
                <a:lnTo>
                  <a:pt x="41813" y="35719"/>
                </a:lnTo>
                <a:lnTo>
                  <a:pt x="41934" y="35478"/>
                </a:lnTo>
                <a:lnTo>
                  <a:pt x="41994" y="35297"/>
                </a:lnTo>
                <a:lnTo>
                  <a:pt x="41994" y="35055"/>
                </a:lnTo>
                <a:lnTo>
                  <a:pt x="41994" y="34814"/>
                </a:lnTo>
                <a:lnTo>
                  <a:pt x="41934" y="34633"/>
                </a:lnTo>
                <a:lnTo>
                  <a:pt x="41813" y="34392"/>
                </a:lnTo>
                <a:lnTo>
                  <a:pt x="41692" y="34211"/>
                </a:lnTo>
                <a:lnTo>
                  <a:pt x="41511" y="34090"/>
                </a:lnTo>
                <a:lnTo>
                  <a:pt x="41270" y="33969"/>
                </a:lnTo>
                <a:lnTo>
                  <a:pt x="41089" y="33909"/>
                </a:lnTo>
                <a:close/>
                <a:moveTo>
                  <a:pt x="46399" y="33909"/>
                </a:moveTo>
                <a:lnTo>
                  <a:pt x="46218" y="33969"/>
                </a:lnTo>
                <a:lnTo>
                  <a:pt x="45976" y="34090"/>
                </a:lnTo>
                <a:lnTo>
                  <a:pt x="45795" y="34211"/>
                </a:lnTo>
                <a:lnTo>
                  <a:pt x="45674" y="34392"/>
                </a:lnTo>
                <a:lnTo>
                  <a:pt x="45554" y="34633"/>
                </a:lnTo>
                <a:lnTo>
                  <a:pt x="45493" y="34814"/>
                </a:lnTo>
                <a:lnTo>
                  <a:pt x="45493" y="35055"/>
                </a:lnTo>
                <a:lnTo>
                  <a:pt x="45493" y="35297"/>
                </a:lnTo>
                <a:lnTo>
                  <a:pt x="45554" y="35478"/>
                </a:lnTo>
                <a:lnTo>
                  <a:pt x="45674" y="35719"/>
                </a:lnTo>
                <a:lnTo>
                  <a:pt x="45795" y="35900"/>
                </a:lnTo>
                <a:lnTo>
                  <a:pt x="45976" y="36021"/>
                </a:lnTo>
                <a:lnTo>
                  <a:pt x="46218" y="36141"/>
                </a:lnTo>
                <a:lnTo>
                  <a:pt x="46399" y="36202"/>
                </a:lnTo>
                <a:lnTo>
                  <a:pt x="46881" y="36202"/>
                </a:lnTo>
                <a:lnTo>
                  <a:pt x="47062" y="36141"/>
                </a:lnTo>
                <a:lnTo>
                  <a:pt x="47304" y="36021"/>
                </a:lnTo>
                <a:lnTo>
                  <a:pt x="47485" y="35900"/>
                </a:lnTo>
                <a:lnTo>
                  <a:pt x="47605" y="35719"/>
                </a:lnTo>
                <a:lnTo>
                  <a:pt x="47726" y="35478"/>
                </a:lnTo>
                <a:lnTo>
                  <a:pt x="47786" y="35297"/>
                </a:lnTo>
                <a:lnTo>
                  <a:pt x="47786" y="35055"/>
                </a:lnTo>
                <a:lnTo>
                  <a:pt x="47786" y="34814"/>
                </a:lnTo>
                <a:lnTo>
                  <a:pt x="47726" y="34633"/>
                </a:lnTo>
                <a:lnTo>
                  <a:pt x="47605" y="34392"/>
                </a:lnTo>
                <a:lnTo>
                  <a:pt x="47485" y="34211"/>
                </a:lnTo>
                <a:lnTo>
                  <a:pt x="47304" y="34090"/>
                </a:lnTo>
                <a:lnTo>
                  <a:pt x="47062" y="33969"/>
                </a:lnTo>
                <a:lnTo>
                  <a:pt x="46881" y="33909"/>
                </a:lnTo>
                <a:close/>
                <a:moveTo>
                  <a:pt x="52191" y="33909"/>
                </a:moveTo>
                <a:lnTo>
                  <a:pt x="52010" y="33969"/>
                </a:lnTo>
                <a:lnTo>
                  <a:pt x="51768" y="34090"/>
                </a:lnTo>
                <a:lnTo>
                  <a:pt x="51587" y="34211"/>
                </a:lnTo>
                <a:lnTo>
                  <a:pt x="51467" y="34392"/>
                </a:lnTo>
                <a:lnTo>
                  <a:pt x="51346" y="34633"/>
                </a:lnTo>
                <a:lnTo>
                  <a:pt x="51286" y="34814"/>
                </a:lnTo>
                <a:lnTo>
                  <a:pt x="51286" y="35055"/>
                </a:lnTo>
                <a:lnTo>
                  <a:pt x="51286" y="35297"/>
                </a:lnTo>
                <a:lnTo>
                  <a:pt x="51346" y="35478"/>
                </a:lnTo>
                <a:lnTo>
                  <a:pt x="51467" y="35719"/>
                </a:lnTo>
                <a:lnTo>
                  <a:pt x="51587" y="35900"/>
                </a:lnTo>
                <a:lnTo>
                  <a:pt x="51768" y="36021"/>
                </a:lnTo>
                <a:lnTo>
                  <a:pt x="52010" y="36141"/>
                </a:lnTo>
                <a:lnTo>
                  <a:pt x="52191" y="36202"/>
                </a:lnTo>
                <a:lnTo>
                  <a:pt x="52673" y="36202"/>
                </a:lnTo>
                <a:lnTo>
                  <a:pt x="52854" y="36141"/>
                </a:lnTo>
                <a:lnTo>
                  <a:pt x="53096" y="36021"/>
                </a:lnTo>
                <a:lnTo>
                  <a:pt x="53277" y="35900"/>
                </a:lnTo>
                <a:lnTo>
                  <a:pt x="53397" y="35719"/>
                </a:lnTo>
                <a:lnTo>
                  <a:pt x="53518" y="35478"/>
                </a:lnTo>
                <a:lnTo>
                  <a:pt x="53578" y="35297"/>
                </a:lnTo>
                <a:lnTo>
                  <a:pt x="53578" y="35055"/>
                </a:lnTo>
                <a:lnTo>
                  <a:pt x="53578" y="34814"/>
                </a:lnTo>
                <a:lnTo>
                  <a:pt x="53518" y="34633"/>
                </a:lnTo>
                <a:lnTo>
                  <a:pt x="53397" y="34392"/>
                </a:lnTo>
                <a:lnTo>
                  <a:pt x="53277" y="34211"/>
                </a:lnTo>
                <a:lnTo>
                  <a:pt x="53096" y="34090"/>
                </a:lnTo>
                <a:lnTo>
                  <a:pt x="52854" y="33969"/>
                </a:lnTo>
                <a:lnTo>
                  <a:pt x="52673" y="33909"/>
                </a:lnTo>
                <a:close/>
                <a:moveTo>
                  <a:pt x="57983" y="33909"/>
                </a:moveTo>
                <a:lnTo>
                  <a:pt x="57802" y="33969"/>
                </a:lnTo>
                <a:lnTo>
                  <a:pt x="57561" y="34090"/>
                </a:lnTo>
                <a:lnTo>
                  <a:pt x="57380" y="34211"/>
                </a:lnTo>
                <a:lnTo>
                  <a:pt x="57259" y="34392"/>
                </a:lnTo>
                <a:lnTo>
                  <a:pt x="57138" y="34633"/>
                </a:lnTo>
                <a:lnTo>
                  <a:pt x="57078" y="34814"/>
                </a:lnTo>
                <a:lnTo>
                  <a:pt x="57078" y="35055"/>
                </a:lnTo>
                <a:lnTo>
                  <a:pt x="57078" y="35297"/>
                </a:lnTo>
                <a:lnTo>
                  <a:pt x="57138" y="35478"/>
                </a:lnTo>
                <a:lnTo>
                  <a:pt x="57259" y="35719"/>
                </a:lnTo>
                <a:lnTo>
                  <a:pt x="57380" y="35900"/>
                </a:lnTo>
                <a:lnTo>
                  <a:pt x="57561" y="36021"/>
                </a:lnTo>
                <a:lnTo>
                  <a:pt x="57802" y="36141"/>
                </a:lnTo>
                <a:lnTo>
                  <a:pt x="57983" y="36202"/>
                </a:lnTo>
                <a:lnTo>
                  <a:pt x="58466" y="36202"/>
                </a:lnTo>
                <a:lnTo>
                  <a:pt x="58647" y="36141"/>
                </a:lnTo>
                <a:lnTo>
                  <a:pt x="58888" y="36021"/>
                </a:lnTo>
                <a:lnTo>
                  <a:pt x="59069" y="35900"/>
                </a:lnTo>
                <a:lnTo>
                  <a:pt x="59190" y="35719"/>
                </a:lnTo>
                <a:lnTo>
                  <a:pt x="59310" y="35478"/>
                </a:lnTo>
                <a:lnTo>
                  <a:pt x="59371" y="35297"/>
                </a:lnTo>
                <a:lnTo>
                  <a:pt x="59371" y="35055"/>
                </a:lnTo>
                <a:lnTo>
                  <a:pt x="59371" y="34814"/>
                </a:lnTo>
                <a:lnTo>
                  <a:pt x="59310" y="34633"/>
                </a:lnTo>
                <a:lnTo>
                  <a:pt x="59190" y="34392"/>
                </a:lnTo>
                <a:lnTo>
                  <a:pt x="59069" y="34211"/>
                </a:lnTo>
                <a:lnTo>
                  <a:pt x="58888" y="34090"/>
                </a:lnTo>
                <a:lnTo>
                  <a:pt x="58647" y="33969"/>
                </a:lnTo>
                <a:lnTo>
                  <a:pt x="58466" y="33909"/>
                </a:lnTo>
                <a:close/>
                <a:moveTo>
                  <a:pt x="63775" y="33909"/>
                </a:moveTo>
                <a:lnTo>
                  <a:pt x="63594" y="33969"/>
                </a:lnTo>
                <a:lnTo>
                  <a:pt x="63353" y="34090"/>
                </a:lnTo>
                <a:lnTo>
                  <a:pt x="63172" y="34211"/>
                </a:lnTo>
                <a:lnTo>
                  <a:pt x="63051" y="34392"/>
                </a:lnTo>
                <a:lnTo>
                  <a:pt x="62931" y="34633"/>
                </a:lnTo>
                <a:lnTo>
                  <a:pt x="62870" y="34814"/>
                </a:lnTo>
                <a:lnTo>
                  <a:pt x="62870" y="35055"/>
                </a:lnTo>
                <a:lnTo>
                  <a:pt x="62870" y="35297"/>
                </a:lnTo>
                <a:lnTo>
                  <a:pt x="62931" y="35478"/>
                </a:lnTo>
                <a:lnTo>
                  <a:pt x="63051" y="35719"/>
                </a:lnTo>
                <a:lnTo>
                  <a:pt x="63172" y="35900"/>
                </a:lnTo>
                <a:lnTo>
                  <a:pt x="63353" y="36021"/>
                </a:lnTo>
                <a:lnTo>
                  <a:pt x="63594" y="36141"/>
                </a:lnTo>
                <a:lnTo>
                  <a:pt x="63775" y="36202"/>
                </a:lnTo>
                <a:lnTo>
                  <a:pt x="64258" y="36202"/>
                </a:lnTo>
                <a:lnTo>
                  <a:pt x="64439" y="36141"/>
                </a:lnTo>
                <a:lnTo>
                  <a:pt x="64680" y="36021"/>
                </a:lnTo>
                <a:lnTo>
                  <a:pt x="64861" y="35900"/>
                </a:lnTo>
                <a:lnTo>
                  <a:pt x="64982" y="35719"/>
                </a:lnTo>
                <a:lnTo>
                  <a:pt x="65103" y="35478"/>
                </a:lnTo>
                <a:lnTo>
                  <a:pt x="65163" y="35297"/>
                </a:lnTo>
                <a:lnTo>
                  <a:pt x="65163" y="35055"/>
                </a:lnTo>
                <a:lnTo>
                  <a:pt x="65163" y="34814"/>
                </a:lnTo>
                <a:lnTo>
                  <a:pt x="65103" y="34633"/>
                </a:lnTo>
                <a:lnTo>
                  <a:pt x="64982" y="34392"/>
                </a:lnTo>
                <a:lnTo>
                  <a:pt x="64861" y="34211"/>
                </a:lnTo>
                <a:lnTo>
                  <a:pt x="64680" y="34090"/>
                </a:lnTo>
                <a:lnTo>
                  <a:pt x="64439" y="33969"/>
                </a:lnTo>
                <a:lnTo>
                  <a:pt x="64258" y="33909"/>
                </a:lnTo>
                <a:close/>
                <a:moveTo>
                  <a:pt x="69567" y="33909"/>
                </a:moveTo>
                <a:lnTo>
                  <a:pt x="69386" y="33969"/>
                </a:lnTo>
                <a:lnTo>
                  <a:pt x="69145" y="34090"/>
                </a:lnTo>
                <a:lnTo>
                  <a:pt x="68964" y="34211"/>
                </a:lnTo>
                <a:lnTo>
                  <a:pt x="68843" y="34392"/>
                </a:lnTo>
                <a:lnTo>
                  <a:pt x="68723" y="34633"/>
                </a:lnTo>
                <a:lnTo>
                  <a:pt x="68662" y="34814"/>
                </a:lnTo>
                <a:lnTo>
                  <a:pt x="68662" y="35055"/>
                </a:lnTo>
                <a:lnTo>
                  <a:pt x="68662" y="35297"/>
                </a:lnTo>
                <a:lnTo>
                  <a:pt x="68723" y="35478"/>
                </a:lnTo>
                <a:lnTo>
                  <a:pt x="68843" y="35719"/>
                </a:lnTo>
                <a:lnTo>
                  <a:pt x="68964" y="35900"/>
                </a:lnTo>
                <a:lnTo>
                  <a:pt x="69145" y="36021"/>
                </a:lnTo>
                <a:lnTo>
                  <a:pt x="69386" y="36141"/>
                </a:lnTo>
                <a:lnTo>
                  <a:pt x="69567" y="36202"/>
                </a:lnTo>
                <a:lnTo>
                  <a:pt x="70050" y="36202"/>
                </a:lnTo>
                <a:lnTo>
                  <a:pt x="70231" y="36141"/>
                </a:lnTo>
                <a:lnTo>
                  <a:pt x="70472" y="36021"/>
                </a:lnTo>
                <a:lnTo>
                  <a:pt x="70653" y="35900"/>
                </a:lnTo>
                <a:lnTo>
                  <a:pt x="70774" y="35719"/>
                </a:lnTo>
                <a:lnTo>
                  <a:pt x="70895" y="35478"/>
                </a:lnTo>
                <a:lnTo>
                  <a:pt x="70955" y="35297"/>
                </a:lnTo>
                <a:lnTo>
                  <a:pt x="70955" y="35055"/>
                </a:lnTo>
                <a:lnTo>
                  <a:pt x="70955" y="34814"/>
                </a:lnTo>
                <a:lnTo>
                  <a:pt x="70895" y="34633"/>
                </a:lnTo>
                <a:lnTo>
                  <a:pt x="70774" y="34392"/>
                </a:lnTo>
                <a:lnTo>
                  <a:pt x="70653" y="34211"/>
                </a:lnTo>
                <a:lnTo>
                  <a:pt x="70472" y="34090"/>
                </a:lnTo>
                <a:lnTo>
                  <a:pt x="70231" y="33969"/>
                </a:lnTo>
                <a:lnTo>
                  <a:pt x="70050" y="33909"/>
                </a:lnTo>
                <a:close/>
                <a:moveTo>
                  <a:pt x="75360" y="33909"/>
                </a:moveTo>
                <a:lnTo>
                  <a:pt x="75179" y="33969"/>
                </a:lnTo>
                <a:lnTo>
                  <a:pt x="74937" y="34090"/>
                </a:lnTo>
                <a:lnTo>
                  <a:pt x="74756" y="34211"/>
                </a:lnTo>
                <a:lnTo>
                  <a:pt x="74636" y="34392"/>
                </a:lnTo>
                <a:lnTo>
                  <a:pt x="74515" y="34633"/>
                </a:lnTo>
                <a:lnTo>
                  <a:pt x="74455" y="34814"/>
                </a:lnTo>
                <a:lnTo>
                  <a:pt x="74455" y="35055"/>
                </a:lnTo>
                <a:lnTo>
                  <a:pt x="74455" y="35297"/>
                </a:lnTo>
                <a:lnTo>
                  <a:pt x="74515" y="35478"/>
                </a:lnTo>
                <a:lnTo>
                  <a:pt x="74636" y="35719"/>
                </a:lnTo>
                <a:lnTo>
                  <a:pt x="74756" y="35900"/>
                </a:lnTo>
                <a:lnTo>
                  <a:pt x="74937" y="36021"/>
                </a:lnTo>
                <a:lnTo>
                  <a:pt x="75179" y="36141"/>
                </a:lnTo>
                <a:lnTo>
                  <a:pt x="75360" y="36202"/>
                </a:lnTo>
                <a:lnTo>
                  <a:pt x="75601" y="36202"/>
                </a:lnTo>
                <a:lnTo>
                  <a:pt x="75903" y="36141"/>
                </a:lnTo>
                <a:lnTo>
                  <a:pt x="75722" y="33909"/>
                </a:lnTo>
                <a:close/>
                <a:moveTo>
                  <a:pt x="2896" y="36805"/>
                </a:moveTo>
                <a:lnTo>
                  <a:pt x="2655" y="36926"/>
                </a:lnTo>
                <a:lnTo>
                  <a:pt x="2414" y="37107"/>
                </a:lnTo>
                <a:lnTo>
                  <a:pt x="2233" y="37288"/>
                </a:lnTo>
                <a:lnTo>
                  <a:pt x="2112" y="37589"/>
                </a:lnTo>
                <a:lnTo>
                  <a:pt x="2052" y="37951"/>
                </a:lnTo>
                <a:lnTo>
                  <a:pt x="2052" y="38193"/>
                </a:lnTo>
                <a:lnTo>
                  <a:pt x="2112" y="38374"/>
                </a:lnTo>
                <a:lnTo>
                  <a:pt x="2233" y="38615"/>
                </a:lnTo>
                <a:lnTo>
                  <a:pt x="2353" y="38796"/>
                </a:lnTo>
                <a:lnTo>
                  <a:pt x="2534" y="38917"/>
                </a:lnTo>
                <a:lnTo>
                  <a:pt x="2776" y="39037"/>
                </a:lnTo>
                <a:lnTo>
                  <a:pt x="2957" y="39098"/>
                </a:lnTo>
                <a:lnTo>
                  <a:pt x="3439" y="39098"/>
                </a:lnTo>
                <a:lnTo>
                  <a:pt x="3620" y="39037"/>
                </a:lnTo>
                <a:lnTo>
                  <a:pt x="3862" y="38917"/>
                </a:lnTo>
                <a:lnTo>
                  <a:pt x="4043" y="38796"/>
                </a:lnTo>
                <a:lnTo>
                  <a:pt x="4164" y="38615"/>
                </a:lnTo>
                <a:lnTo>
                  <a:pt x="4284" y="38374"/>
                </a:lnTo>
                <a:lnTo>
                  <a:pt x="4345" y="38193"/>
                </a:lnTo>
                <a:lnTo>
                  <a:pt x="4345" y="37951"/>
                </a:lnTo>
                <a:lnTo>
                  <a:pt x="4284" y="37589"/>
                </a:lnTo>
                <a:lnTo>
                  <a:pt x="4164" y="37288"/>
                </a:lnTo>
                <a:lnTo>
                  <a:pt x="3982" y="37107"/>
                </a:lnTo>
                <a:lnTo>
                  <a:pt x="3741" y="36926"/>
                </a:lnTo>
                <a:lnTo>
                  <a:pt x="3500" y="36805"/>
                </a:lnTo>
                <a:close/>
                <a:moveTo>
                  <a:pt x="8689" y="36805"/>
                </a:moveTo>
                <a:lnTo>
                  <a:pt x="8447" y="36926"/>
                </a:lnTo>
                <a:lnTo>
                  <a:pt x="8206" y="37107"/>
                </a:lnTo>
                <a:lnTo>
                  <a:pt x="8025" y="37288"/>
                </a:lnTo>
                <a:lnTo>
                  <a:pt x="7904" y="37589"/>
                </a:lnTo>
                <a:lnTo>
                  <a:pt x="7844" y="37951"/>
                </a:lnTo>
                <a:lnTo>
                  <a:pt x="7844" y="38193"/>
                </a:lnTo>
                <a:lnTo>
                  <a:pt x="7904" y="38374"/>
                </a:lnTo>
                <a:lnTo>
                  <a:pt x="8025" y="38615"/>
                </a:lnTo>
                <a:lnTo>
                  <a:pt x="8146" y="38796"/>
                </a:lnTo>
                <a:lnTo>
                  <a:pt x="8327" y="38917"/>
                </a:lnTo>
                <a:lnTo>
                  <a:pt x="8568" y="39037"/>
                </a:lnTo>
                <a:lnTo>
                  <a:pt x="8749" y="39098"/>
                </a:lnTo>
                <a:lnTo>
                  <a:pt x="9232" y="39098"/>
                </a:lnTo>
                <a:lnTo>
                  <a:pt x="9413" y="39037"/>
                </a:lnTo>
                <a:lnTo>
                  <a:pt x="9654" y="38917"/>
                </a:lnTo>
                <a:lnTo>
                  <a:pt x="9835" y="38796"/>
                </a:lnTo>
                <a:lnTo>
                  <a:pt x="9956" y="38615"/>
                </a:lnTo>
                <a:lnTo>
                  <a:pt x="10076" y="38374"/>
                </a:lnTo>
                <a:lnTo>
                  <a:pt x="10137" y="38193"/>
                </a:lnTo>
                <a:lnTo>
                  <a:pt x="10137" y="37951"/>
                </a:lnTo>
                <a:lnTo>
                  <a:pt x="10076" y="37589"/>
                </a:lnTo>
                <a:lnTo>
                  <a:pt x="9956" y="37288"/>
                </a:lnTo>
                <a:lnTo>
                  <a:pt x="9775" y="37107"/>
                </a:lnTo>
                <a:lnTo>
                  <a:pt x="9533" y="36926"/>
                </a:lnTo>
                <a:lnTo>
                  <a:pt x="9292" y="36805"/>
                </a:lnTo>
                <a:close/>
                <a:moveTo>
                  <a:pt x="14481" y="36805"/>
                </a:moveTo>
                <a:lnTo>
                  <a:pt x="14240" y="36926"/>
                </a:lnTo>
                <a:lnTo>
                  <a:pt x="13998" y="37107"/>
                </a:lnTo>
                <a:lnTo>
                  <a:pt x="13817" y="37288"/>
                </a:lnTo>
                <a:lnTo>
                  <a:pt x="13697" y="37589"/>
                </a:lnTo>
                <a:lnTo>
                  <a:pt x="13636" y="37951"/>
                </a:lnTo>
                <a:lnTo>
                  <a:pt x="13636" y="38193"/>
                </a:lnTo>
                <a:lnTo>
                  <a:pt x="13697" y="38374"/>
                </a:lnTo>
                <a:lnTo>
                  <a:pt x="13817" y="38615"/>
                </a:lnTo>
                <a:lnTo>
                  <a:pt x="13938" y="38796"/>
                </a:lnTo>
                <a:lnTo>
                  <a:pt x="14119" y="38917"/>
                </a:lnTo>
                <a:lnTo>
                  <a:pt x="14360" y="39037"/>
                </a:lnTo>
                <a:lnTo>
                  <a:pt x="14541" y="39098"/>
                </a:lnTo>
                <a:lnTo>
                  <a:pt x="15024" y="39098"/>
                </a:lnTo>
                <a:lnTo>
                  <a:pt x="15205" y="39037"/>
                </a:lnTo>
                <a:lnTo>
                  <a:pt x="15446" y="38917"/>
                </a:lnTo>
                <a:lnTo>
                  <a:pt x="15627" y="38796"/>
                </a:lnTo>
                <a:lnTo>
                  <a:pt x="15748" y="38615"/>
                </a:lnTo>
                <a:lnTo>
                  <a:pt x="15869" y="38374"/>
                </a:lnTo>
                <a:lnTo>
                  <a:pt x="15929" y="38193"/>
                </a:lnTo>
                <a:lnTo>
                  <a:pt x="15929" y="37951"/>
                </a:lnTo>
                <a:lnTo>
                  <a:pt x="15869" y="37589"/>
                </a:lnTo>
                <a:lnTo>
                  <a:pt x="15748" y="37288"/>
                </a:lnTo>
                <a:lnTo>
                  <a:pt x="15567" y="37107"/>
                </a:lnTo>
                <a:lnTo>
                  <a:pt x="15326" y="36926"/>
                </a:lnTo>
                <a:lnTo>
                  <a:pt x="15084" y="36805"/>
                </a:lnTo>
                <a:close/>
                <a:moveTo>
                  <a:pt x="20273" y="36805"/>
                </a:moveTo>
                <a:lnTo>
                  <a:pt x="20032" y="36926"/>
                </a:lnTo>
                <a:lnTo>
                  <a:pt x="19790" y="37107"/>
                </a:lnTo>
                <a:lnTo>
                  <a:pt x="19609" y="37288"/>
                </a:lnTo>
                <a:lnTo>
                  <a:pt x="19489" y="37589"/>
                </a:lnTo>
                <a:lnTo>
                  <a:pt x="19428" y="37951"/>
                </a:lnTo>
                <a:lnTo>
                  <a:pt x="19428" y="38193"/>
                </a:lnTo>
                <a:lnTo>
                  <a:pt x="19489" y="38374"/>
                </a:lnTo>
                <a:lnTo>
                  <a:pt x="19609" y="38615"/>
                </a:lnTo>
                <a:lnTo>
                  <a:pt x="19730" y="38796"/>
                </a:lnTo>
                <a:lnTo>
                  <a:pt x="19911" y="38917"/>
                </a:lnTo>
                <a:lnTo>
                  <a:pt x="20152" y="39037"/>
                </a:lnTo>
                <a:lnTo>
                  <a:pt x="20333" y="39098"/>
                </a:lnTo>
                <a:lnTo>
                  <a:pt x="20816" y="39098"/>
                </a:lnTo>
                <a:lnTo>
                  <a:pt x="20997" y="39037"/>
                </a:lnTo>
                <a:lnTo>
                  <a:pt x="21239" y="38917"/>
                </a:lnTo>
                <a:lnTo>
                  <a:pt x="21420" y="38796"/>
                </a:lnTo>
                <a:lnTo>
                  <a:pt x="21540" y="38615"/>
                </a:lnTo>
                <a:lnTo>
                  <a:pt x="21661" y="38374"/>
                </a:lnTo>
                <a:lnTo>
                  <a:pt x="21721" y="38193"/>
                </a:lnTo>
                <a:lnTo>
                  <a:pt x="21721" y="37951"/>
                </a:lnTo>
                <a:lnTo>
                  <a:pt x="21661" y="37589"/>
                </a:lnTo>
                <a:lnTo>
                  <a:pt x="21540" y="37288"/>
                </a:lnTo>
                <a:lnTo>
                  <a:pt x="21359" y="37107"/>
                </a:lnTo>
                <a:lnTo>
                  <a:pt x="21118" y="36926"/>
                </a:lnTo>
                <a:lnTo>
                  <a:pt x="20876" y="36805"/>
                </a:lnTo>
                <a:close/>
                <a:moveTo>
                  <a:pt x="26065" y="36805"/>
                </a:moveTo>
                <a:lnTo>
                  <a:pt x="25824" y="36926"/>
                </a:lnTo>
                <a:lnTo>
                  <a:pt x="25583" y="37107"/>
                </a:lnTo>
                <a:lnTo>
                  <a:pt x="25402" y="37288"/>
                </a:lnTo>
                <a:lnTo>
                  <a:pt x="25281" y="37589"/>
                </a:lnTo>
                <a:lnTo>
                  <a:pt x="25221" y="37951"/>
                </a:lnTo>
                <a:lnTo>
                  <a:pt x="25221" y="38193"/>
                </a:lnTo>
                <a:lnTo>
                  <a:pt x="25281" y="38374"/>
                </a:lnTo>
                <a:lnTo>
                  <a:pt x="25402" y="38615"/>
                </a:lnTo>
                <a:lnTo>
                  <a:pt x="25522" y="38796"/>
                </a:lnTo>
                <a:lnTo>
                  <a:pt x="25703" y="38917"/>
                </a:lnTo>
                <a:lnTo>
                  <a:pt x="25945" y="39037"/>
                </a:lnTo>
                <a:lnTo>
                  <a:pt x="26126" y="39098"/>
                </a:lnTo>
                <a:lnTo>
                  <a:pt x="26608" y="39098"/>
                </a:lnTo>
                <a:lnTo>
                  <a:pt x="26789" y="39037"/>
                </a:lnTo>
                <a:lnTo>
                  <a:pt x="27031" y="38917"/>
                </a:lnTo>
                <a:lnTo>
                  <a:pt x="27212" y="38796"/>
                </a:lnTo>
                <a:lnTo>
                  <a:pt x="27332" y="38615"/>
                </a:lnTo>
                <a:lnTo>
                  <a:pt x="27453" y="38374"/>
                </a:lnTo>
                <a:lnTo>
                  <a:pt x="27513" y="38193"/>
                </a:lnTo>
                <a:lnTo>
                  <a:pt x="27513" y="37951"/>
                </a:lnTo>
                <a:lnTo>
                  <a:pt x="27453" y="37589"/>
                </a:lnTo>
                <a:lnTo>
                  <a:pt x="27332" y="37288"/>
                </a:lnTo>
                <a:lnTo>
                  <a:pt x="27151" y="37107"/>
                </a:lnTo>
                <a:lnTo>
                  <a:pt x="26910" y="36926"/>
                </a:lnTo>
                <a:lnTo>
                  <a:pt x="26669" y="36805"/>
                </a:lnTo>
                <a:close/>
                <a:moveTo>
                  <a:pt x="31858" y="36805"/>
                </a:moveTo>
                <a:lnTo>
                  <a:pt x="31616" y="36926"/>
                </a:lnTo>
                <a:lnTo>
                  <a:pt x="31375" y="37107"/>
                </a:lnTo>
                <a:lnTo>
                  <a:pt x="31194" y="37288"/>
                </a:lnTo>
                <a:lnTo>
                  <a:pt x="31073" y="37589"/>
                </a:lnTo>
                <a:lnTo>
                  <a:pt x="31013" y="37951"/>
                </a:lnTo>
                <a:lnTo>
                  <a:pt x="31013" y="38193"/>
                </a:lnTo>
                <a:lnTo>
                  <a:pt x="31073" y="38374"/>
                </a:lnTo>
                <a:lnTo>
                  <a:pt x="31194" y="38615"/>
                </a:lnTo>
                <a:lnTo>
                  <a:pt x="31315" y="38796"/>
                </a:lnTo>
                <a:lnTo>
                  <a:pt x="31496" y="38917"/>
                </a:lnTo>
                <a:lnTo>
                  <a:pt x="31737" y="39037"/>
                </a:lnTo>
                <a:lnTo>
                  <a:pt x="31918" y="39098"/>
                </a:lnTo>
                <a:lnTo>
                  <a:pt x="32401" y="39098"/>
                </a:lnTo>
                <a:lnTo>
                  <a:pt x="32582" y="39037"/>
                </a:lnTo>
                <a:lnTo>
                  <a:pt x="32823" y="38917"/>
                </a:lnTo>
                <a:lnTo>
                  <a:pt x="33004" y="38796"/>
                </a:lnTo>
                <a:lnTo>
                  <a:pt x="33125" y="38615"/>
                </a:lnTo>
                <a:lnTo>
                  <a:pt x="33245" y="38374"/>
                </a:lnTo>
                <a:lnTo>
                  <a:pt x="33306" y="38193"/>
                </a:lnTo>
                <a:lnTo>
                  <a:pt x="33306" y="37951"/>
                </a:lnTo>
                <a:lnTo>
                  <a:pt x="33245" y="37589"/>
                </a:lnTo>
                <a:lnTo>
                  <a:pt x="33125" y="37288"/>
                </a:lnTo>
                <a:lnTo>
                  <a:pt x="32944" y="37107"/>
                </a:lnTo>
                <a:lnTo>
                  <a:pt x="32702" y="36926"/>
                </a:lnTo>
                <a:lnTo>
                  <a:pt x="32461" y="36805"/>
                </a:lnTo>
                <a:close/>
                <a:moveTo>
                  <a:pt x="37650" y="36805"/>
                </a:moveTo>
                <a:lnTo>
                  <a:pt x="37408" y="36926"/>
                </a:lnTo>
                <a:lnTo>
                  <a:pt x="37167" y="37107"/>
                </a:lnTo>
                <a:lnTo>
                  <a:pt x="36986" y="37288"/>
                </a:lnTo>
                <a:lnTo>
                  <a:pt x="36865" y="37589"/>
                </a:lnTo>
                <a:lnTo>
                  <a:pt x="36805" y="37951"/>
                </a:lnTo>
                <a:lnTo>
                  <a:pt x="36805" y="38193"/>
                </a:lnTo>
                <a:lnTo>
                  <a:pt x="36865" y="38374"/>
                </a:lnTo>
                <a:lnTo>
                  <a:pt x="36986" y="38615"/>
                </a:lnTo>
                <a:lnTo>
                  <a:pt x="37107" y="38796"/>
                </a:lnTo>
                <a:lnTo>
                  <a:pt x="37288" y="38917"/>
                </a:lnTo>
                <a:lnTo>
                  <a:pt x="37529" y="39037"/>
                </a:lnTo>
                <a:lnTo>
                  <a:pt x="37710" y="39098"/>
                </a:lnTo>
                <a:lnTo>
                  <a:pt x="38193" y="39098"/>
                </a:lnTo>
                <a:lnTo>
                  <a:pt x="38374" y="39037"/>
                </a:lnTo>
                <a:lnTo>
                  <a:pt x="38615" y="38917"/>
                </a:lnTo>
                <a:lnTo>
                  <a:pt x="38796" y="38796"/>
                </a:lnTo>
                <a:lnTo>
                  <a:pt x="38917" y="38615"/>
                </a:lnTo>
                <a:lnTo>
                  <a:pt x="39038" y="38374"/>
                </a:lnTo>
                <a:lnTo>
                  <a:pt x="39098" y="38193"/>
                </a:lnTo>
                <a:lnTo>
                  <a:pt x="39098" y="37951"/>
                </a:lnTo>
                <a:lnTo>
                  <a:pt x="39038" y="37589"/>
                </a:lnTo>
                <a:lnTo>
                  <a:pt x="38917" y="37288"/>
                </a:lnTo>
                <a:lnTo>
                  <a:pt x="38736" y="37107"/>
                </a:lnTo>
                <a:lnTo>
                  <a:pt x="38495" y="36926"/>
                </a:lnTo>
                <a:lnTo>
                  <a:pt x="38253" y="36805"/>
                </a:lnTo>
                <a:close/>
                <a:moveTo>
                  <a:pt x="43442" y="36805"/>
                </a:moveTo>
                <a:lnTo>
                  <a:pt x="43201" y="36926"/>
                </a:lnTo>
                <a:lnTo>
                  <a:pt x="42959" y="37107"/>
                </a:lnTo>
                <a:lnTo>
                  <a:pt x="42778" y="37288"/>
                </a:lnTo>
                <a:lnTo>
                  <a:pt x="42658" y="37589"/>
                </a:lnTo>
                <a:lnTo>
                  <a:pt x="42597" y="37951"/>
                </a:lnTo>
                <a:lnTo>
                  <a:pt x="42597" y="38193"/>
                </a:lnTo>
                <a:lnTo>
                  <a:pt x="42658" y="38374"/>
                </a:lnTo>
                <a:lnTo>
                  <a:pt x="42778" y="38615"/>
                </a:lnTo>
                <a:lnTo>
                  <a:pt x="42899" y="38796"/>
                </a:lnTo>
                <a:lnTo>
                  <a:pt x="43080" y="38917"/>
                </a:lnTo>
                <a:lnTo>
                  <a:pt x="43321" y="39037"/>
                </a:lnTo>
                <a:lnTo>
                  <a:pt x="43502" y="39098"/>
                </a:lnTo>
                <a:lnTo>
                  <a:pt x="43985" y="39098"/>
                </a:lnTo>
                <a:lnTo>
                  <a:pt x="44166" y="39037"/>
                </a:lnTo>
                <a:lnTo>
                  <a:pt x="44407" y="38917"/>
                </a:lnTo>
                <a:lnTo>
                  <a:pt x="44588" y="38796"/>
                </a:lnTo>
                <a:lnTo>
                  <a:pt x="44709" y="38615"/>
                </a:lnTo>
                <a:lnTo>
                  <a:pt x="44830" y="38374"/>
                </a:lnTo>
                <a:lnTo>
                  <a:pt x="44890" y="38193"/>
                </a:lnTo>
                <a:lnTo>
                  <a:pt x="44890" y="37951"/>
                </a:lnTo>
                <a:lnTo>
                  <a:pt x="44830" y="37589"/>
                </a:lnTo>
                <a:lnTo>
                  <a:pt x="44709" y="37288"/>
                </a:lnTo>
                <a:lnTo>
                  <a:pt x="44528" y="37107"/>
                </a:lnTo>
                <a:lnTo>
                  <a:pt x="44287" y="36926"/>
                </a:lnTo>
                <a:lnTo>
                  <a:pt x="44045" y="36805"/>
                </a:lnTo>
                <a:close/>
                <a:moveTo>
                  <a:pt x="49234" y="36805"/>
                </a:moveTo>
                <a:lnTo>
                  <a:pt x="48993" y="36926"/>
                </a:lnTo>
                <a:lnTo>
                  <a:pt x="48752" y="37107"/>
                </a:lnTo>
                <a:lnTo>
                  <a:pt x="48571" y="37288"/>
                </a:lnTo>
                <a:lnTo>
                  <a:pt x="48450" y="37589"/>
                </a:lnTo>
                <a:lnTo>
                  <a:pt x="48390" y="37951"/>
                </a:lnTo>
                <a:lnTo>
                  <a:pt x="48390" y="38193"/>
                </a:lnTo>
                <a:lnTo>
                  <a:pt x="48450" y="38374"/>
                </a:lnTo>
                <a:lnTo>
                  <a:pt x="48571" y="38615"/>
                </a:lnTo>
                <a:lnTo>
                  <a:pt x="48691" y="38796"/>
                </a:lnTo>
                <a:lnTo>
                  <a:pt x="48872" y="38917"/>
                </a:lnTo>
                <a:lnTo>
                  <a:pt x="49114" y="39037"/>
                </a:lnTo>
                <a:lnTo>
                  <a:pt x="49295" y="39098"/>
                </a:lnTo>
                <a:lnTo>
                  <a:pt x="49777" y="39098"/>
                </a:lnTo>
                <a:lnTo>
                  <a:pt x="49958" y="39037"/>
                </a:lnTo>
                <a:lnTo>
                  <a:pt x="50200" y="38917"/>
                </a:lnTo>
                <a:lnTo>
                  <a:pt x="50381" y="38796"/>
                </a:lnTo>
                <a:lnTo>
                  <a:pt x="50501" y="38615"/>
                </a:lnTo>
                <a:lnTo>
                  <a:pt x="50622" y="38374"/>
                </a:lnTo>
                <a:lnTo>
                  <a:pt x="50682" y="38193"/>
                </a:lnTo>
                <a:lnTo>
                  <a:pt x="50682" y="37951"/>
                </a:lnTo>
                <a:lnTo>
                  <a:pt x="50622" y="37589"/>
                </a:lnTo>
                <a:lnTo>
                  <a:pt x="50501" y="37288"/>
                </a:lnTo>
                <a:lnTo>
                  <a:pt x="50320" y="37107"/>
                </a:lnTo>
                <a:lnTo>
                  <a:pt x="50079" y="36926"/>
                </a:lnTo>
                <a:lnTo>
                  <a:pt x="49838" y="36805"/>
                </a:lnTo>
                <a:close/>
                <a:moveTo>
                  <a:pt x="55027" y="36805"/>
                </a:moveTo>
                <a:lnTo>
                  <a:pt x="54785" y="36926"/>
                </a:lnTo>
                <a:lnTo>
                  <a:pt x="54544" y="37107"/>
                </a:lnTo>
                <a:lnTo>
                  <a:pt x="54363" y="37288"/>
                </a:lnTo>
                <a:lnTo>
                  <a:pt x="54242" y="37589"/>
                </a:lnTo>
                <a:lnTo>
                  <a:pt x="54182" y="37951"/>
                </a:lnTo>
                <a:lnTo>
                  <a:pt x="54182" y="38193"/>
                </a:lnTo>
                <a:lnTo>
                  <a:pt x="54242" y="38374"/>
                </a:lnTo>
                <a:lnTo>
                  <a:pt x="54363" y="38615"/>
                </a:lnTo>
                <a:lnTo>
                  <a:pt x="54483" y="38796"/>
                </a:lnTo>
                <a:lnTo>
                  <a:pt x="54665" y="38917"/>
                </a:lnTo>
                <a:lnTo>
                  <a:pt x="54906" y="39037"/>
                </a:lnTo>
                <a:lnTo>
                  <a:pt x="55087" y="39098"/>
                </a:lnTo>
                <a:lnTo>
                  <a:pt x="55570" y="39098"/>
                </a:lnTo>
                <a:lnTo>
                  <a:pt x="55751" y="39037"/>
                </a:lnTo>
                <a:lnTo>
                  <a:pt x="55992" y="38917"/>
                </a:lnTo>
                <a:lnTo>
                  <a:pt x="56173" y="38796"/>
                </a:lnTo>
                <a:lnTo>
                  <a:pt x="56294" y="38615"/>
                </a:lnTo>
                <a:lnTo>
                  <a:pt x="56414" y="38374"/>
                </a:lnTo>
                <a:lnTo>
                  <a:pt x="56475" y="38193"/>
                </a:lnTo>
                <a:lnTo>
                  <a:pt x="56475" y="37951"/>
                </a:lnTo>
                <a:lnTo>
                  <a:pt x="56414" y="37589"/>
                </a:lnTo>
                <a:lnTo>
                  <a:pt x="56294" y="37288"/>
                </a:lnTo>
                <a:lnTo>
                  <a:pt x="56113" y="37107"/>
                </a:lnTo>
                <a:lnTo>
                  <a:pt x="55871" y="36926"/>
                </a:lnTo>
                <a:lnTo>
                  <a:pt x="55630" y="36805"/>
                </a:lnTo>
                <a:close/>
                <a:moveTo>
                  <a:pt x="60819" y="36805"/>
                </a:moveTo>
                <a:lnTo>
                  <a:pt x="60577" y="36926"/>
                </a:lnTo>
                <a:lnTo>
                  <a:pt x="60336" y="37107"/>
                </a:lnTo>
                <a:lnTo>
                  <a:pt x="60155" y="37288"/>
                </a:lnTo>
                <a:lnTo>
                  <a:pt x="60034" y="37589"/>
                </a:lnTo>
                <a:lnTo>
                  <a:pt x="59974" y="37951"/>
                </a:lnTo>
                <a:lnTo>
                  <a:pt x="59974" y="38193"/>
                </a:lnTo>
                <a:lnTo>
                  <a:pt x="60034" y="38374"/>
                </a:lnTo>
                <a:lnTo>
                  <a:pt x="60155" y="38615"/>
                </a:lnTo>
                <a:lnTo>
                  <a:pt x="60276" y="38796"/>
                </a:lnTo>
                <a:lnTo>
                  <a:pt x="60457" y="38917"/>
                </a:lnTo>
                <a:lnTo>
                  <a:pt x="60698" y="39037"/>
                </a:lnTo>
                <a:lnTo>
                  <a:pt x="60879" y="39098"/>
                </a:lnTo>
                <a:lnTo>
                  <a:pt x="61362" y="39098"/>
                </a:lnTo>
                <a:lnTo>
                  <a:pt x="61543" y="39037"/>
                </a:lnTo>
                <a:lnTo>
                  <a:pt x="61784" y="38917"/>
                </a:lnTo>
                <a:lnTo>
                  <a:pt x="61965" y="38796"/>
                </a:lnTo>
                <a:lnTo>
                  <a:pt x="62086" y="38615"/>
                </a:lnTo>
                <a:lnTo>
                  <a:pt x="62206" y="38374"/>
                </a:lnTo>
                <a:lnTo>
                  <a:pt x="62267" y="38193"/>
                </a:lnTo>
                <a:lnTo>
                  <a:pt x="62267" y="37951"/>
                </a:lnTo>
                <a:lnTo>
                  <a:pt x="62206" y="37589"/>
                </a:lnTo>
                <a:lnTo>
                  <a:pt x="62086" y="37288"/>
                </a:lnTo>
                <a:lnTo>
                  <a:pt x="61905" y="37107"/>
                </a:lnTo>
                <a:lnTo>
                  <a:pt x="61663" y="36926"/>
                </a:lnTo>
                <a:lnTo>
                  <a:pt x="61422" y="36805"/>
                </a:lnTo>
                <a:close/>
                <a:moveTo>
                  <a:pt x="66611" y="36805"/>
                </a:moveTo>
                <a:lnTo>
                  <a:pt x="66370" y="36926"/>
                </a:lnTo>
                <a:lnTo>
                  <a:pt x="66128" y="37107"/>
                </a:lnTo>
                <a:lnTo>
                  <a:pt x="65947" y="37288"/>
                </a:lnTo>
                <a:lnTo>
                  <a:pt x="65827" y="37589"/>
                </a:lnTo>
                <a:lnTo>
                  <a:pt x="65766" y="37951"/>
                </a:lnTo>
                <a:lnTo>
                  <a:pt x="65766" y="38193"/>
                </a:lnTo>
                <a:lnTo>
                  <a:pt x="65827" y="38374"/>
                </a:lnTo>
                <a:lnTo>
                  <a:pt x="65947" y="38615"/>
                </a:lnTo>
                <a:lnTo>
                  <a:pt x="66068" y="38796"/>
                </a:lnTo>
                <a:lnTo>
                  <a:pt x="66249" y="38917"/>
                </a:lnTo>
                <a:lnTo>
                  <a:pt x="66490" y="39037"/>
                </a:lnTo>
                <a:lnTo>
                  <a:pt x="66671" y="39098"/>
                </a:lnTo>
                <a:lnTo>
                  <a:pt x="67154" y="39098"/>
                </a:lnTo>
                <a:lnTo>
                  <a:pt x="67335" y="39037"/>
                </a:lnTo>
                <a:lnTo>
                  <a:pt x="67576" y="38917"/>
                </a:lnTo>
                <a:lnTo>
                  <a:pt x="67757" y="38796"/>
                </a:lnTo>
                <a:lnTo>
                  <a:pt x="67878" y="38615"/>
                </a:lnTo>
                <a:lnTo>
                  <a:pt x="67999" y="38374"/>
                </a:lnTo>
                <a:lnTo>
                  <a:pt x="68059" y="38193"/>
                </a:lnTo>
                <a:lnTo>
                  <a:pt x="68059" y="37951"/>
                </a:lnTo>
                <a:lnTo>
                  <a:pt x="67999" y="37589"/>
                </a:lnTo>
                <a:lnTo>
                  <a:pt x="67878" y="37288"/>
                </a:lnTo>
                <a:lnTo>
                  <a:pt x="67697" y="37107"/>
                </a:lnTo>
                <a:lnTo>
                  <a:pt x="67456" y="36926"/>
                </a:lnTo>
                <a:lnTo>
                  <a:pt x="67214" y="36805"/>
                </a:lnTo>
                <a:close/>
                <a:moveTo>
                  <a:pt x="72403" y="36805"/>
                </a:moveTo>
                <a:lnTo>
                  <a:pt x="72162" y="36926"/>
                </a:lnTo>
                <a:lnTo>
                  <a:pt x="71921" y="37107"/>
                </a:lnTo>
                <a:lnTo>
                  <a:pt x="71740" y="37288"/>
                </a:lnTo>
                <a:lnTo>
                  <a:pt x="71619" y="37589"/>
                </a:lnTo>
                <a:lnTo>
                  <a:pt x="71559" y="37951"/>
                </a:lnTo>
                <a:lnTo>
                  <a:pt x="71559" y="38193"/>
                </a:lnTo>
                <a:lnTo>
                  <a:pt x="71619" y="38374"/>
                </a:lnTo>
                <a:lnTo>
                  <a:pt x="71740" y="38615"/>
                </a:lnTo>
                <a:lnTo>
                  <a:pt x="71860" y="38796"/>
                </a:lnTo>
                <a:lnTo>
                  <a:pt x="72041" y="38917"/>
                </a:lnTo>
                <a:lnTo>
                  <a:pt x="72283" y="39037"/>
                </a:lnTo>
                <a:lnTo>
                  <a:pt x="72464" y="39098"/>
                </a:lnTo>
                <a:lnTo>
                  <a:pt x="72946" y="39098"/>
                </a:lnTo>
                <a:lnTo>
                  <a:pt x="73127" y="39037"/>
                </a:lnTo>
                <a:lnTo>
                  <a:pt x="73369" y="38917"/>
                </a:lnTo>
                <a:lnTo>
                  <a:pt x="73550" y="38796"/>
                </a:lnTo>
                <a:lnTo>
                  <a:pt x="73670" y="38615"/>
                </a:lnTo>
                <a:lnTo>
                  <a:pt x="73791" y="38374"/>
                </a:lnTo>
                <a:lnTo>
                  <a:pt x="73851" y="38193"/>
                </a:lnTo>
                <a:lnTo>
                  <a:pt x="73851" y="37951"/>
                </a:lnTo>
                <a:lnTo>
                  <a:pt x="73791" y="37589"/>
                </a:lnTo>
                <a:lnTo>
                  <a:pt x="73670" y="37288"/>
                </a:lnTo>
                <a:lnTo>
                  <a:pt x="73489" y="37107"/>
                </a:lnTo>
                <a:lnTo>
                  <a:pt x="73248" y="36926"/>
                </a:lnTo>
                <a:lnTo>
                  <a:pt x="73007" y="36805"/>
                </a:lnTo>
                <a:close/>
                <a:moveTo>
                  <a:pt x="302" y="39701"/>
                </a:moveTo>
                <a:lnTo>
                  <a:pt x="0" y="39761"/>
                </a:lnTo>
                <a:lnTo>
                  <a:pt x="181" y="41994"/>
                </a:lnTo>
                <a:lnTo>
                  <a:pt x="543" y="41994"/>
                </a:lnTo>
                <a:lnTo>
                  <a:pt x="724" y="41934"/>
                </a:lnTo>
                <a:lnTo>
                  <a:pt x="966" y="41813"/>
                </a:lnTo>
                <a:lnTo>
                  <a:pt x="1147" y="41692"/>
                </a:lnTo>
                <a:lnTo>
                  <a:pt x="1267" y="41511"/>
                </a:lnTo>
                <a:lnTo>
                  <a:pt x="1388" y="41270"/>
                </a:lnTo>
                <a:lnTo>
                  <a:pt x="1448" y="41089"/>
                </a:lnTo>
                <a:lnTo>
                  <a:pt x="1448" y="40847"/>
                </a:lnTo>
                <a:lnTo>
                  <a:pt x="1448" y="40606"/>
                </a:lnTo>
                <a:lnTo>
                  <a:pt x="1388" y="40425"/>
                </a:lnTo>
                <a:lnTo>
                  <a:pt x="1267" y="40184"/>
                </a:lnTo>
                <a:lnTo>
                  <a:pt x="1147" y="40003"/>
                </a:lnTo>
                <a:lnTo>
                  <a:pt x="966" y="39882"/>
                </a:lnTo>
                <a:lnTo>
                  <a:pt x="724" y="39761"/>
                </a:lnTo>
                <a:lnTo>
                  <a:pt x="543" y="39701"/>
                </a:lnTo>
                <a:close/>
                <a:moveTo>
                  <a:pt x="5853" y="39701"/>
                </a:moveTo>
                <a:lnTo>
                  <a:pt x="5672" y="39761"/>
                </a:lnTo>
                <a:lnTo>
                  <a:pt x="5431" y="39882"/>
                </a:lnTo>
                <a:lnTo>
                  <a:pt x="5250" y="40003"/>
                </a:lnTo>
                <a:lnTo>
                  <a:pt x="5129" y="40184"/>
                </a:lnTo>
                <a:lnTo>
                  <a:pt x="5008" y="40425"/>
                </a:lnTo>
                <a:lnTo>
                  <a:pt x="4948" y="40606"/>
                </a:lnTo>
                <a:lnTo>
                  <a:pt x="4948" y="40847"/>
                </a:lnTo>
                <a:lnTo>
                  <a:pt x="4948" y="41089"/>
                </a:lnTo>
                <a:lnTo>
                  <a:pt x="5008" y="41270"/>
                </a:lnTo>
                <a:lnTo>
                  <a:pt x="5129" y="41511"/>
                </a:lnTo>
                <a:lnTo>
                  <a:pt x="5250" y="41692"/>
                </a:lnTo>
                <a:lnTo>
                  <a:pt x="5431" y="41813"/>
                </a:lnTo>
                <a:lnTo>
                  <a:pt x="5672" y="41934"/>
                </a:lnTo>
                <a:lnTo>
                  <a:pt x="5853" y="41994"/>
                </a:lnTo>
                <a:lnTo>
                  <a:pt x="6336" y="41994"/>
                </a:lnTo>
                <a:lnTo>
                  <a:pt x="6517" y="41934"/>
                </a:lnTo>
                <a:lnTo>
                  <a:pt x="6758" y="41813"/>
                </a:lnTo>
                <a:lnTo>
                  <a:pt x="6939" y="41692"/>
                </a:lnTo>
                <a:lnTo>
                  <a:pt x="7060" y="41511"/>
                </a:lnTo>
                <a:lnTo>
                  <a:pt x="7180" y="41270"/>
                </a:lnTo>
                <a:lnTo>
                  <a:pt x="7241" y="41089"/>
                </a:lnTo>
                <a:lnTo>
                  <a:pt x="7241" y="40847"/>
                </a:lnTo>
                <a:lnTo>
                  <a:pt x="7241" y="40606"/>
                </a:lnTo>
                <a:lnTo>
                  <a:pt x="7180" y="40425"/>
                </a:lnTo>
                <a:lnTo>
                  <a:pt x="7060" y="40184"/>
                </a:lnTo>
                <a:lnTo>
                  <a:pt x="6939" y="40003"/>
                </a:lnTo>
                <a:lnTo>
                  <a:pt x="6758" y="39882"/>
                </a:lnTo>
                <a:lnTo>
                  <a:pt x="6517" y="39761"/>
                </a:lnTo>
                <a:lnTo>
                  <a:pt x="6336" y="39701"/>
                </a:lnTo>
                <a:close/>
                <a:moveTo>
                  <a:pt x="11645" y="39701"/>
                </a:moveTo>
                <a:lnTo>
                  <a:pt x="11464" y="39761"/>
                </a:lnTo>
                <a:lnTo>
                  <a:pt x="11223" y="39882"/>
                </a:lnTo>
                <a:lnTo>
                  <a:pt x="11042" y="40003"/>
                </a:lnTo>
                <a:lnTo>
                  <a:pt x="10921" y="40184"/>
                </a:lnTo>
                <a:lnTo>
                  <a:pt x="10800" y="40425"/>
                </a:lnTo>
                <a:lnTo>
                  <a:pt x="10740" y="40606"/>
                </a:lnTo>
                <a:lnTo>
                  <a:pt x="10740" y="40847"/>
                </a:lnTo>
                <a:lnTo>
                  <a:pt x="10740" y="41089"/>
                </a:lnTo>
                <a:lnTo>
                  <a:pt x="10800" y="41270"/>
                </a:lnTo>
                <a:lnTo>
                  <a:pt x="10921" y="41511"/>
                </a:lnTo>
                <a:lnTo>
                  <a:pt x="11042" y="41692"/>
                </a:lnTo>
                <a:lnTo>
                  <a:pt x="11223" y="41813"/>
                </a:lnTo>
                <a:lnTo>
                  <a:pt x="11464" y="41934"/>
                </a:lnTo>
                <a:lnTo>
                  <a:pt x="11645" y="41994"/>
                </a:lnTo>
                <a:lnTo>
                  <a:pt x="12128" y="41994"/>
                </a:lnTo>
                <a:lnTo>
                  <a:pt x="12309" y="41934"/>
                </a:lnTo>
                <a:lnTo>
                  <a:pt x="12550" y="41813"/>
                </a:lnTo>
                <a:lnTo>
                  <a:pt x="12731" y="41692"/>
                </a:lnTo>
                <a:lnTo>
                  <a:pt x="12852" y="41511"/>
                </a:lnTo>
                <a:lnTo>
                  <a:pt x="12973" y="41270"/>
                </a:lnTo>
                <a:lnTo>
                  <a:pt x="13033" y="41089"/>
                </a:lnTo>
                <a:lnTo>
                  <a:pt x="13033" y="40847"/>
                </a:lnTo>
                <a:lnTo>
                  <a:pt x="13033" y="40606"/>
                </a:lnTo>
                <a:lnTo>
                  <a:pt x="12973" y="40425"/>
                </a:lnTo>
                <a:lnTo>
                  <a:pt x="12852" y="40184"/>
                </a:lnTo>
                <a:lnTo>
                  <a:pt x="12731" y="40003"/>
                </a:lnTo>
                <a:lnTo>
                  <a:pt x="12550" y="39882"/>
                </a:lnTo>
                <a:lnTo>
                  <a:pt x="12309" y="39761"/>
                </a:lnTo>
                <a:lnTo>
                  <a:pt x="12128" y="39701"/>
                </a:lnTo>
                <a:close/>
                <a:moveTo>
                  <a:pt x="17437" y="39701"/>
                </a:moveTo>
                <a:lnTo>
                  <a:pt x="17256" y="39761"/>
                </a:lnTo>
                <a:lnTo>
                  <a:pt x="17015" y="39882"/>
                </a:lnTo>
                <a:lnTo>
                  <a:pt x="16834" y="40003"/>
                </a:lnTo>
                <a:lnTo>
                  <a:pt x="16713" y="40184"/>
                </a:lnTo>
                <a:lnTo>
                  <a:pt x="16593" y="40425"/>
                </a:lnTo>
                <a:lnTo>
                  <a:pt x="16532" y="40606"/>
                </a:lnTo>
                <a:lnTo>
                  <a:pt x="16532" y="40847"/>
                </a:lnTo>
                <a:lnTo>
                  <a:pt x="16532" y="41089"/>
                </a:lnTo>
                <a:lnTo>
                  <a:pt x="16593" y="41270"/>
                </a:lnTo>
                <a:lnTo>
                  <a:pt x="16713" y="41511"/>
                </a:lnTo>
                <a:lnTo>
                  <a:pt x="16834" y="41692"/>
                </a:lnTo>
                <a:lnTo>
                  <a:pt x="17015" y="41813"/>
                </a:lnTo>
                <a:lnTo>
                  <a:pt x="17256" y="41934"/>
                </a:lnTo>
                <a:lnTo>
                  <a:pt x="17437" y="41994"/>
                </a:lnTo>
                <a:lnTo>
                  <a:pt x="17920" y="41994"/>
                </a:lnTo>
                <a:lnTo>
                  <a:pt x="18101" y="41934"/>
                </a:lnTo>
                <a:lnTo>
                  <a:pt x="18342" y="41813"/>
                </a:lnTo>
                <a:lnTo>
                  <a:pt x="18523" y="41692"/>
                </a:lnTo>
                <a:lnTo>
                  <a:pt x="18644" y="41511"/>
                </a:lnTo>
                <a:lnTo>
                  <a:pt x="18765" y="41270"/>
                </a:lnTo>
                <a:lnTo>
                  <a:pt x="18825" y="41089"/>
                </a:lnTo>
                <a:lnTo>
                  <a:pt x="18825" y="40847"/>
                </a:lnTo>
                <a:lnTo>
                  <a:pt x="18825" y="40606"/>
                </a:lnTo>
                <a:lnTo>
                  <a:pt x="18765" y="40425"/>
                </a:lnTo>
                <a:lnTo>
                  <a:pt x="18644" y="40184"/>
                </a:lnTo>
                <a:lnTo>
                  <a:pt x="18523" y="40003"/>
                </a:lnTo>
                <a:lnTo>
                  <a:pt x="18342" y="39882"/>
                </a:lnTo>
                <a:lnTo>
                  <a:pt x="18101" y="39761"/>
                </a:lnTo>
                <a:lnTo>
                  <a:pt x="17920" y="39701"/>
                </a:lnTo>
                <a:close/>
                <a:moveTo>
                  <a:pt x="23230" y="39701"/>
                </a:moveTo>
                <a:lnTo>
                  <a:pt x="23049" y="39761"/>
                </a:lnTo>
                <a:lnTo>
                  <a:pt x="22807" y="39882"/>
                </a:lnTo>
                <a:lnTo>
                  <a:pt x="22626" y="40003"/>
                </a:lnTo>
                <a:lnTo>
                  <a:pt x="22506" y="40184"/>
                </a:lnTo>
                <a:lnTo>
                  <a:pt x="22385" y="40425"/>
                </a:lnTo>
                <a:lnTo>
                  <a:pt x="22325" y="40606"/>
                </a:lnTo>
                <a:lnTo>
                  <a:pt x="22325" y="40847"/>
                </a:lnTo>
                <a:lnTo>
                  <a:pt x="22325" y="41089"/>
                </a:lnTo>
                <a:lnTo>
                  <a:pt x="22385" y="41270"/>
                </a:lnTo>
                <a:lnTo>
                  <a:pt x="22506" y="41511"/>
                </a:lnTo>
                <a:lnTo>
                  <a:pt x="22626" y="41692"/>
                </a:lnTo>
                <a:lnTo>
                  <a:pt x="22807" y="41813"/>
                </a:lnTo>
                <a:lnTo>
                  <a:pt x="23049" y="41934"/>
                </a:lnTo>
                <a:lnTo>
                  <a:pt x="23230" y="41994"/>
                </a:lnTo>
                <a:lnTo>
                  <a:pt x="23712" y="41994"/>
                </a:lnTo>
                <a:lnTo>
                  <a:pt x="23893" y="41934"/>
                </a:lnTo>
                <a:lnTo>
                  <a:pt x="24135" y="41813"/>
                </a:lnTo>
                <a:lnTo>
                  <a:pt x="24316" y="41692"/>
                </a:lnTo>
                <a:lnTo>
                  <a:pt x="24436" y="41511"/>
                </a:lnTo>
                <a:lnTo>
                  <a:pt x="24557" y="41270"/>
                </a:lnTo>
                <a:lnTo>
                  <a:pt x="24617" y="41089"/>
                </a:lnTo>
                <a:lnTo>
                  <a:pt x="24617" y="40847"/>
                </a:lnTo>
                <a:lnTo>
                  <a:pt x="24617" y="40606"/>
                </a:lnTo>
                <a:lnTo>
                  <a:pt x="24557" y="40425"/>
                </a:lnTo>
                <a:lnTo>
                  <a:pt x="24436" y="40184"/>
                </a:lnTo>
                <a:lnTo>
                  <a:pt x="24316" y="40003"/>
                </a:lnTo>
                <a:lnTo>
                  <a:pt x="24135" y="39882"/>
                </a:lnTo>
                <a:lnTo>
                  <a:pt x="23893" y="39761"/>
                </a:lnTo>
                <a:lnTo>
                  <a:pt x="23712" y="39701"/>
                </a:lnTo>
                <a:close/>
                <a:moveTo>
                  <a:pt x="29022" y="39701"/>
                </a:moveTo>
                <a:lnTo>
                  <a:pt x="28841" y="39761"/>
                </a:lnTo>
                <a:lnTo>
                  <a:pt x="28599" y="39882"/>
                </a:lnTo>
                <a:lnTo>
                  <a:pt x="28418" y="40003"/>
                </a:lnTo>
                <a:lnTo>
                  <a:pt x="28298" y="40184"/>
                </a:lnTo>
                <a:lnTo>
                  <a:pt x="28177" y="40425"/>
                </a:lnTo>
                <a:lnTo>
                  <a:pt x="28117" y="40606"/>
                </a:lnTo>
                <a:lnTo>
                  <a:pt x="28117" y="40847"/>
                </a:lnTo>
                <a:lnTo>
                  <a:pt x="28117" y="41089"/>
                </a:lnTo>
                <a:lnTo>
                  <a:pt x="28177" y="41270"/>
                </a:lnTo>
                <a:lnTo>
                  <a:pt x="28298" y="41511"/>
                </a:lnTo>
                <a:lnTo>
                  <a:pt x="28418" y="41692"/>
                </a:lnTo>
                <a:lnTo>
                  <a:pt x="28599" y="41813"/>
                </a:lnTo>
                <a:lnTo>
                  <a:pt x="28841" y="41934"/>
                </a:lnTo>
                <a:lnTo>
                  <a:pt x="29022" y="41994"/>
                </a:lnTo>
                <a:lnTo>
                  <a:pt x="29505" y="41994"/>
                </a:lnTo>
                <a:lnTo>
                  <a:pt x="29686" y="41934"/>
                </a:lnTo>
                <a:lnTo>
                  <a:pt x="29927" y="41813"/>
                </a:lnTo>
                <a:lnTo>
                  <a:pt x="30108" y="41692"/>
                </a:lnTo>
                <a:lnTo>
                  <a:pt x="30229" y="41511"/>
                </a:lnTo>
                <a:lnTo>
                  <a:pt x="30349" y="41270"/>
                </a:lnTo>
                <a:lnTo>
                  <a:pt x="30410" y="41089"/>
                </a:lnTo>
                <a:lnTo>
                  <a:pt x="30410" y="40847"/>
                </a:lnTo>
                <a:lnTo>
                  <a:pt x="30410" y="40606"/>
                </a:lnTo>
                <a:lnTo>
                  <a:pt x="30349" y="40425"/>
                </a:lnTo>
                <a:lnTo>
                  <a:pt x="30229" y="40184"/>
                </a:lnTo>
                <a:lnTo>
                  <a:pt x="30108" y="40003"/>
                </a:lnTo>
                <a:lnTo>
                  <a:pt x="29927" y="39882"/>
                </a:lnTo>
                <a:lnTo>
                  <a:pt x="29686" y="39761"/>
                </a:lnTo>
                <a:lnTo>
                  <a:pt x="29505" y="39701"/>
                </a:lnTo>
                <a:close/>
                <a:moveTo>
                  <a:pt x="34814" y="39701"/>
                </a:moveTo>
                <a:lnTo>
                  <a:pt x="34633" y="39761"/>
                </a:lnTo>
                <a:lnTo>
                  <a:pt x="34392" y="39882"/>
                </a:lnTo>
                <a:lnTo>
                  <a:pt x="34211" y="40003"/>
                </a:lnTo>
                <a:lnTo>
                  <a:pt x="34090" y="40184"/>
                </a:lnTo>
                <a:lnTo>
                  <a:pt x="33969" y="40425"/>
                </a:lnTo>
                <a:lnTo>
                  <a:pt x="33909" y="40606"/>
                </a:lnTo>
                <a:lnTo>
                  <a:pt x="33909" y="40847"/>
                </a:lnTo>
                <a:lnTo>
                  <a:pt x="33909" y="41089"/>
                </a:lnTo>
                <a:lnTo>
                  <a:pt x="33969" y="41270"/>
                </a:lnTo>
                <a:lnTo>
                  <a:pt x="34090" y="41511"/>
                </a:lnTo>
                <a:lnTo>
                  <a:pt x="34211" y="41692"/>
                </a:lnTo>
                <a:lnTo>
                  <a:pt x="34392" y="41813"/>
                </a:lnTo>
                <a:lnTo>
                  <a:pt x="34633" y="41934"/>
                </a:lnTo>
                <a:lnTo>
                  <a:pt x="34814" y="41994"/>
                </a:lnTo>
                <a:lnTo>
                  <a:pt x="35297" y="41994"/>
                </a:lnTo>
                <a:lnTo>
                  <a:pt x="35478" y="41934"/>
                </a:lnTo>
                <a:lnTo>
                  <a:pt x="35719" y="41813"/>
                </a:lnTo>
                <a:lnTo>
                  <a:pt x="35900" y="41692"/>
                </a:lnTo>
                <a:lnTo>
                  <a:pt x="36021" y="41511"/>
                </a:lnTo>
                <a:lnTo>
                  <a:pt x="36141" y="41270"/>
                </a:lnTo>
                <a:lnTo>
                  <a:pt x="36202" y="41089"/>
                </a:lnTo>
                <a:lnTo>
                  <a:pt x="36202" y="40847"/>
                </a:lnTo>
                <a:lnTo>
                  <a:pt x="36202" y="40606"/>
                </a:lnTo>
                <a:lnTo>
                  <a:pt x="36141" y="40425"/>
                </a:lnTo>
                <a:lnTo>
                  <a:pt x="36021" y="40184"/>
                </a:lnTo>
                <a:lnTo>
                  <a:pt x="35900" y="40003"/>
                </a:lnTo>
                <a:lnTo>
                  <a:pt x="35719" y="39882"/>
                </a:lnTo>
                <a:lnTo>
                  <a:pt x="35478" y="39761"/>
                </a:lnTo>
                <a:lnTo>
                  <a:pt x="35297" y="39701"/>
                </a:lnTo>
                <a:close/>
                <a:moveTo>
                  <a:pt x="40606" y="39701"/>
                </a:moveTo>
                <a:lnTo>
                  <a:pt x="40425" y="39761"/>
                </a:lnTo>
                <a:lnTo>
                  <a:pt x="40184" y="39882"/>
                </a:lnTo>
                <a:lnTo>
                  <a:pt x="40003" y="40003"/>
                </a:lnTo>
                <a:lnTo>
                  <a:pt x="39882" y="40184"/>
                </a:lnTo>
                <a:lnTo>
                  <a:pt x="39762" y="40425"/>
                </a:lnTo>
                <a:lnTo>
                  <a:pt x="39701" y="40606"/>
                </a:lnTo>
                <a:lnTo>
                  <a:pt x="39701" y="40847"/>
                </a:lnTo>
                <a:lnTo>
                  <a:pt x="39701" y="41089"/>
                </a:lnTo>
                <a:lnTo>
                  <a:pt x="39762" y="41270"/>
                </a:lnTo>
                <a:lnTo>
                  <a:pt x="39882" y="41511"/>
                </a:lnTo>
                <a:lnTo>
                  <a:pt x="40003" y="41692"/>
                </a:lnTo>
                <a:lnTo>
                  <a:pt x="40184" y="41813"/>
                </a:lnTo>
                <a:lnTo>
                  <a:pt x="40425" y="41934"/>
                </a:lnTo>
                <a:lnTo>
                  <a:pt x="40606" y="41994"/>
                </a:lnTo>
                <a:lnTo>
                  <a:pt x="41089" y="41994"/>
                </a:lnTo>
                <a:lnTo>
                  <a:pt x="41270" y="41934"/>
                </a:lnTo>
                <a:lnTo>
                  <a:pt x="41511" y="41813"/>
                </a:lnTo>
                <a:lnTo>
                  <a:pt x="41692" y="41692"/>
                </a:lnTo>
                <a:lnTo>
                  <a:pt x="41813" y="41511"/>
                </a:lnTo>
                <a:lnTo>
                  <a:pt x="41934" y="41270"/>
                </a:lnTo>
                <a:lnTo>
                  <a:pt x="41994" y="41089"/>
                </a:lnTo>
                <a:lnTo>
                  <a:pt x="41994" y="40847"/>
                </a:lnTo>
                <a:lnTo>
                  <a:pt x="41994" y="40606"/>
                </a:lnTo>
                <a:lnTo>
                  <a:pt x="41934" y="40425"/>
                </a:lnTo>
                <a:lnTo>
                  <a:pt x="41813" y="40184"/>
                </a:lnTo>
                <a:lnTo>
                  <a:pt x="41692" y="40003"/>
                </a:lnTo>
                <a:lnTo>
                  <a:pt x="41511" y="39882"/>
                </a:lnTo>
                <a:lnTo>
                  <a:pt x="41270" y="39761"/>
                </a:lnTo>
                <a:lnTo>
                  <a:pt x="41089" y="39701"/>
                </a:lnTo>
                <a:close/>
                <a:moveTo>
                  <a:pt x="46399" y="39701"/>
                </a:moveTo>
                <a:lnTo>
                  <a:pt x="46218" y="39761"/>
                </a:lnTo>
                <a:lnTo>
                  <a:pt x="45976" y="39882"/>
                </a:lnTo>
                <a:lnTo>
                  <a:pt x="45795" y="40003"/>
                </a:lnTo>
                <a:lnTo>
                  <a:pt x="45674" y="40184"/>
                </a:lnTo>
                <a:lnTo>
                  <a:pt x="45554" y="40425"/>
                </a:lnTo>
                <a:lnTo>
                  <a:pt x="45493" y="40606"/>
                </a:lnTo>
                <a:lnTo>
                  <a:pt x="45493" y="40847"/>
                </a:lnTo>
                <a:lnTo>
                  <a:pt x="45493" y="41089"/>
                </a:lnTo>
                <a:lnTo>
                  <a:pt x="45554" y="41270"/>
                </a:lnTo>
                <a:lnTo>
                  <a:pt x="45674" y="41511"/>
                </a:lnTo>
                <a:lnTo>
                  <a:pt x="45795" y="41692"/>
                </a:lnTo>
                <a:lnTo>
                  <a:pt x="45976" y="41813"/>
                </a:lnTo>
                <a:lnTo>
                  <a:pt x="46218" y="41934"/>
                </a:lnTo>
                <a:lnTo>
                  <a:pt x="46399" y="41994"/>
                </a:lnTo>
                <a:lnTo>
                  <a:pt x="46881" y="41994"/>
                </a:lnTo>
                <a:lnTo>
                  <a:pt x="47062" y="41934"/>
                </a:lnTo>
                <a:lnTo>
                  <a:pt x="47304" y="41813"/>
                </a:lnTo>
                <a:lnTo>
                  <a:pt x="47485" y="41692"/>
                </a:lnTo>
                <a:lnTo>
                  <a:pt x="47605" y="41511"/>
                </a:lnTo>
                <a:lnTo>
                  <a:pt x="47726" y="41270"/>
                </a:lnTo>
                <a:lnTo>
                  <a:pt x="47786" y="41089"/>
                </a:lnTo>
                <a:lnTo>
                  <a:pt x="47786" y="40847"/>
                </a:lnTo>
                <a:lnTo>
                  <a:pt x="47786" y="40606"/>
                </a:lnTo>
                <a:lnTo>
                  <a:pt x="47726" y="40425"/>
                </a:lnTo>
                <a:lnTo>
                  <a:pt x="47605" y="40184"/>
                </a:lnTo>
                <a:lnTo>
                  <a:pt x="47485" y="40003"/>
                </a:lnTo>
                <a:lnTo>
                  <a:pt x="47304" y="39882"/>
                </a:lnTo>
                <a:lnTo>
                  <a:pt x="47062" y="39761"/>
                </a:lnTo>
                <a:lnTo>
                  <a:pt x="46881" y="39701"/>
                </a:lnTo>
                <a:close/>
                <a:moveTo>
                  <a:pt x="52191" y="39701"/>
                </a:moveTo>
                <a:lnTo>
                  <a:pt x="52010" y="39761"/>
                </a:lnTo>
                <a:lnTo>
                  <a:pt x="51768" y="39882"/>
                </a:lnTo>
                <a:lnTo>
                  <a:pt x="51587" y="40003"/>
                </a:lnTo>
                <a:lnTo>
                  <a:pt x="51467" y="40184"/>
                </a:lnTo>
                <a:lnTo>
                  <a:pt x="51346" y="40425"/>
                </a:lnTo>
                <a:lnTo>
                  <a:pt x="51286" y="40606"/>
                </a:lnTo>
                <a:lnTo>
                  <a:pt x="51286" y="40847"/>
                </a:lnTo>
                <a:lnTo>
                  <a:pt x="51286" y="41089"/>
                </a:lnTo>
                <a:lnTo>
                  <a:pt x="51346" y="41270"/>
                </a:lnTo>
                <a:lnTo>
                  <a:pt x="51467" y="41511"/>
                </a:lnTo>
                <a:lnTo>
                  <a:pt x="51587" y="41692"/>
                </a:lnTo>
                <a:lnTo>
                  <a:pt x="51768" y="41813"/>
                </a:lnTo>
                <a:lnTo>
                  <a:pt x="52010" y="41934"/>
                </a:lnTo>
                <a:lnTo>
                  <a:pt x="52191" y="41994"/>
                </a:lnTo>
                <a:lnTo>
                  <a:pt x="52673" y="41994"/>
                </a:lnTo>
                <a:lnTo>
                  <a:pt x="52854" y="41934"/>
                </a:lnTo>
                <a:lnTo>
                  <a:pt x="53096" y="41813"/>
                </a:lnTo>
                <a:lnTo>
                  <a:pt x="53277" y="41692"/>
                </a:lnTo>
                <a:lnTo>
                  <a:pt x="53397" y="41511"/>
                </a:lnTo>
                <a:lnTo>
                  <a:pt x="53518" y="41270"/>
                </a:lnTo>
                <a:lnTo>
                  <a:pt x="53578" y="41089"/>
                </a:lnTo>
                <a:lnTo>
                  <a:pt x="53578" y="40847"/>
                </a:lnTo>
                <a:lnTo>
                  <a:pt x="53578" y="40606"/>
                </a:lnTo>
                <a:lnTo>
                  <a:pt x="53518" y="40425"/>
                </a:lnTo>
                <a:lnTo>
                  <a:pt x="53397" y="40184"/>
                </a:lnTo>
                <a:lnTo>
                  <a:pt x="53277" y="40003"/>
                </a:lnTo>
                <a:lnTo>
                  <a:pt x="53096" y="39882"/>
                </a:lnTo>
                <a:lnTo>
                  <a:pt x="52854" y="39761"/>
                </a:lnTo>
                <a:lnTo>
                  <a:pt x="52673" y="39701"/>
                </a:lnTo>
                <a:close/>
                <a:moveTo>
                  <a:pt x="57983" y="39701"/>
                </a:moveTo>
                <a:lnTo>
                  <a:pt x="57802" y="39761"/>
                </a:lnTo>
                <a:lnTo>
                  <a:pt x="57561" y="39882"/>
                </a:lnTo>
                <a:lnTo>
                  <a:pt x="57380" y="40003"/>
                </a:lnTo>
                <a:lnTo>
                  <a:pt x="57259" y="40184"/>
                </a:lnTo>
                <a:lnTo>
                  <a:pt x="57138" y="40425"/>
                </a:lnTo>
                <a:lnTo>
                  <a:pt x="57078" y="40606"/>
                </a:lnTo>
                <a:lnTo>
                  <a:pt x="57078" y="40847"/>
                </a:lnTo>
                <a:lnTo>
                  <a:pt x="57078" y="41089"/>
                </a:lnTo>
                <a:lnTo>
                  <a:pt x="57138" y="41270"/>
                </a:lnTo>
                <a:lnTo>
                  <a:pt x="57259" y="41511"/>
                </a:lnTo>
                <a:lnTo>
                  <a:pt x="57380" y="41692"/>
                </a:lnTo>
                <a:lnTo>
                  <a:pt x="57561" y="41813"/>
                </a:lnTo>
                <a:lnTo>
                  <a:pt x="57802" y="41934"/>
                </a:lnTo>
                <a:lnTo>
                  <a:pt x="57983" y="41994"/>
                </a:lnTo>
                <a:lnTo>
                  <a:pt x="58466" y="41994"/>
                </a:lnTo>
                <a:lnTo>
                  <a:pt x="58647" y="41934"/>
                </a:lnTo>
                <a:lnTo>
                  <a:pt x="58888" y="41813"/>
                </a:lnTo>
                <a:lnTo>
                  <a:pt x="59069" y="41692"/>
                </a:lnTo>
                <a:lnTo>
                  <a:pt x="59190" y="41511"/>
                </a:lnTo>
                <a:lnTo>
                  <a:pt x="59310" y="41270"/>
                </a:lnTo>
                <a:lnTo>
                  <a:pt x="59371" y="41089"/>
                </a:lnTo>
                <a:lnTo>
                  <a:pt x="59371" y="40847"/>
                </a:lnTo>
                <a:lnTo>
                  <a:pt x="59371" y="40606"/>
                </a:lnTo>
                <a:lnTo>
                  <a:pt x="59310" y="40425"/>
                </a:lnTo>
                <a:lnTo>
                  <a:pt x="59190" y="40184"/>
                </a:lnTo>
                <a:lnTo>
                  <a:pt x="59069" y="40003"/>
                </a:lnTo>
                <a:lnTo>
                  <a:pt x="58888" y="39882"/>
                </a:lnTo>
                <a:lnTo>
                  <a:pt x="58647" y="39761"/>
                </a:lnTo>
                <a:lnTo>
                  <a:pt x="58466" y="39701"/>
                </a:lnTo>
                <a:close/>
                <a:moveTo>
                  <a:pt x="63775" y="39701"/>
                </a:moveTo>
                <a:lnTo>
                  <a:pt x="63594" y="39761"/>
                </a:lnTo>
                <a:lnTo>
                  <a:pt x="63353" y="39882"/>
                </a:lnTo>
                <a:lnTo>
                  <a:pt x="63172" y="40003"/>
                </a:lnTo>
                <a:lnTo>
                  <a:pt x="63051" y="40184"/>
                </a:lnTo>
                <a:lnTo>
                  <a:pt x="62931" y="40425"/>
                </a:lnTo>
                <a:lnTo>
                  <a:pt x="62870" y="40606"/>
                </a:lnTo>
                <a:lnTo>
                  <a:pt x="62870" y="40847"/>
                </a:lnTo>
                <a:lnTo>
                  <a:pt x="62870" y="41089"/>
                </a:lnTo>
                <a:lnTo>
                  <a:pt x="62931" y="41270"/>
                </a:lnTo>
                <a:lnTo>
                  <a:pt x="63051" y="41511"/>
                </a:lnTo>
                <a:lnTo>
                  <a:pt x="63172" y="41692"/>
                </a:lnTo>
                <a:lnTo>
                  <a:pt x="63353" y="41813"/>
                </a:lnTo>
                <a:lnTo>
                  <a:pt x="63594" y="41934"/>
                </a:lnTo>
                <a:lnTo>
                  <a:pt x="63775" y="41994"/>
                </a:lnTo>
                <a:lnTo>
                  <a:pt x="64258" y="41994"/>
                </a:lnTo>
                <a:lnTo>
                  <a:pt x="64439" y="41934"/>
                </a:lnTo>
                <a:lnTo>
                  <a:pt x="64680" y="41813"/>
                </a:lnTo>
                <a:lnTo>
                  <a:pt x="64861" y="41692"/>
                </a:lnTo>
                <a:lnTo>
                  <a:pt x="64982" y="41511"/>
                </a:lnTo>
                <a:lnTo>
                  <a:pt x="65103" y="41270"/>
                </a:lnTo>
                <a:lnTo>
                  <a:pt x="65163" y="41089"/>
                </a:lnTo>
                <a:lnTo>
                  <a:pt x="65163" y="40847"/>
                </a:lnTo>
                <a:lnTo>
                  <a:pt x="65163" y="40606"/>
                </a:lnTo>
                <a:lnTo>
                  <a:pt x="65103" y="40425"/>
                </a:lnTo>
                <a:lnTo>
                  <a:pt x="64982" y="40184"/>
                </a:lnTo>
                <a:lnTo>
                  <a:pt x="64861" y="40003"/>
                </a:lnTo>
                <a:lnTo>
                  <a:pt x="64680" y="39882"/>
                </a:lnTo>
                <a:lnTo>
                  <a:pt x="64439" y="39761"/>
                </a:lnTo>
                <a:lnTo>
                  <a:pt x="64258" y="39701"/>
                </a:lnTo>
                <a:close/>
                <a:moveTo>
                  <a:pt x="69567" y="39701"/>
                </a:moveTo>
                <a:lnTo>
                  <a:pt x="69386" y="39761"/>
                </a:lnTo>
                <a:lnTo>
                  <a:pt x="69145" y="39882"/>
                </a:lnTo>
                <a:lnTo>
                  <a:pt x="68964" y="40003"/>
                </a:lnTo>
                <a:lnTo>
                  <a:pt x="68843" y="40184"/>
                </a:lnTo>
                <a:lnTo>
                  <a:pt x="68723" y="40425"/>
                </a:lnTo>
                <a:lnTo>
                  <a:pt x="68662" y="40606"/>
                </a:lnTo>
                <a:lnTo>
                  <a:pt x="68662" y="40847"/>
                </a:lnTo>
                <a:lnTo>
                  <a:pt x="68662" y="41089"/>
                </a:lnTo>
                <a:lnTo>
                  <a:pt x="68723" y="41270"/>
                </a:lnTo>
                <a:lnTo>
                  <a:pt x="68843" y="41511"/>
                </a:lnTo>
                <a:lnTo>
                  <a:pt x="68964" y="41692"/>
                </a:lnTo>
                <a:lnTo>
                  <a:pt x="69145" y="41813"/>
                </a:lnTo>
                <a:lnTo>
                  <a:pt x="69386" y="41934"/>
                </a:lnTo>
                <a:lnTo>
                  <a:pt x="69567" y="41994"/>
                </a:lnTo>
                <a:lnTo>
                  <a:pt x="70050" y="41994"/>
                </a:lnTo>
                <a:lnTo>
                  <a:pt x="70231" y="41934"/>
                </a:lnTo>
                <a:lnTo>
                  <a:pt x="70472" y="41813"/>
                </a:lnTo>
                <a:lnTo>
                  <a:pt x="70653" y="41692"/>
                </a:lnTo>
                <a:lnTo>
                  <a:pt x="70774" y="41511"/>
                </a:lnTo>
                <a:lnTo>
                  <a:pt x="70895" y="41270"/>
                </a:lnTo>
                <a:lnTo>
                  <a:pt x="70955" y="41089"/>
                </a:lnTo>
                <a:lnTo>
                  <a:pt x="70955" y="40847"/>
                </a:lnTo>
                <a:lnTo>
                  <a:pt x="70955" y="40606"/>
                </a:lnTo>
                <a:lnTo>
                  <a:pt x="70895" y="40425"/>
                </a:lnTo>
                <a:lnTo>
                  <a:pt x="70774" y="40184"/>
                </a:lnTo>
                <a:lnTo>
                  <a:pt x="70653" y="40003"/>
                </a:lnTo>
                <a:lnTo>
                  <a:pt x="70472" y="39882"/>
                </a:lnTo>
                <a:lnTo>
                  <a:pt x="70231" y="39761"/>
                </a:lnTo>
                <a:lnTo>
                  <a:pt x="70050" y="39701"/>
                </a:lnTo>
                <a:close/>
                <a:moveTo>
                  <a:pt x="75360" y="39701"/>
                </a:moveTo>
                <a:lnTo>
                  <a:pt x="75179" y="39761"/>
                </a:lnTo>
                <a:lnTo>
                  <a:pt x="74937" y="39882"/>
                </a:lnTo>
                <a:lnTo>
                  <a:pt x="74756" y="40003"/>
                </a:lnTo>
                <a:lnTo>
                  <a:pt x="74636" y="40184"/>
                </a:lnTo>
                <a:lnTo>
                  <a:pt x="74515" y="40425"/>
                </a:lnTo>
                <a:lnTo>
                  <a:pt x="74455" y="40606"/>
                </a:lnTo>
                <a:lnTo>
                  <a:pt x="74455" y="40847"/>
                </a:lnTo>
                <a:lnTo>
                  <a:pt x="74455" y="41089"/>
                </a:lnTo>
                <a:lnTo>
                  <a:pt x="74515" y="41270"/>
                </a:lnTo>
                <a:lnTo>
                  <a:pt x="74636" y="41511"/>
                </a:lnTo>
                <a:lnTo>
                  <a:pt x="74756" y="41692"/>
                </a:lnTo>
                <a:lnTo>
                  <a:pt x="74937" y="41813"/>
                </a:lnTo>
                <a:lnTo>
                  <a:pt x="75179" y="41934"/>
                </a:lnTo>
                <a:lnTo>
                  <a:pt x="75360" y="41994"/>
                </a:lnTo>
                <a:lnTo>
                  <a:pt x="75722" y="41994"/>
                </a:lnTo>
                <a:lnTo>
                  <a:pt x="75903" y="39761"/>
                </a:lnTo>
                <a:lnTo>
                  <a:pt x="75601" y="39701"/>
                </a:lnTo>
                <a:close/>
                <a:moveTo>
                  <a:pt x="2957" y="42597"/>
                </a:moveTo>
                <a:lnTo>
                  <a:pt x="2776" y="42658"/>
                </a:lnTo>
                <a:lnTo>
                  <a:pt x="2534" y="42778"/>
                </a:lnTo>
                <a:lnTo>
                  <a:pt x="2353" y="42899"/>
                </a:lnTo>
                <a:lnTo>
                  <a:pt x="2233" y="43080"/>
                </a:lnTo>
                <a:lnTo>
                  <a:pt x="2112" y="43321"/>
                </a:lnTo>
                <a:lnTo>
                  <a:pt x="2052" y="43502"/>
                </a:lnTo>
                <a:lnTo>
                  <a:pt x="2052" y="43744"/>
                </a:lnTo>
                <a:lnTo>
                  <a:pt x="2052" y="43985"/>
                </a:lnTo>
                <a:lnTo>
                  <a:pt x="2112" y="44166"/>
                </a:lnTo>
                <a:lnTo>
                  <a:pt x="2233" y="44407"/>
                </a:lnTo>
                <a:lnTo>
                  <a:pt x="2353" y="44588"/>
                </a:lnTo>
                <a:lnTo>
                  <a:pt x="2534" y="44709"/>
                </a:lnTo>
                <a:lnTo>
                  <a:pt x="2776" y="44830"/>
                </a:lnTo>
                <a:lnTo>
                  <a:pt x="2957" y="44890"/>
                </a:lnTo>
                <a:lnTo>
                  <a:pt x="3439" y="44890"/>
                </a:lnTo>
                <a:lnTo>
                  <a:pt x="3620" y="44830"/>
                </a:lnTo>
                <a:lnTo>
                  <a:pt x="3862" y="44709"/>
                </a:lnTo>
                <a:lnTo>
                  <a:pt x="4043" y="44588"/>
                </a:lnTo>
                <a:lnTo>
                  <a:pt x="4164" y="44407"/>
                </a:lnTo>
                <a:lnTo>
                  <a:pt x="4284" y="44166"/>
                </a:lnTo>
                <a:lnTo>
                  <a:pt x="4345" y="43985"/>
                </a:lnTo>
                <a:lnTo>
                  <a:pt x="4345" y="43744"/>
                </a:lnTo>
                <a:lnTo>
                  <a:pt x="4345" y="43502"/>
                </a:lnTo>
                <a:lnTo>
                  <a:pt x="4284" y="43321"/>
                </a:lnTo>
                <a:lnTo>
                  <a:pt x="4164" y="43080"/>
                </a:lnTo>
                <a:lnTo>
                  <a:pt x="4043" y="42899"/>
                </a:lnTo>
                <a:lnTo>
                  <a:pt x="3862" y="42778"/>
                </a:lnTo>
                <a:lnTo>
                  <a:pt x="3620" y="42658"/>
                </a:lnTo>
                <a:lnTo>
                  <a:pt x="3439" y="42597"/>
                </a:lnTo>
                <a:close/>
                <a:moveTo>
                  <a:pt x="8749" y="42597"/>
                </a:moveTo>
                <a:lnTo>
                  <a:pt x="8568" y="42658"/>
                </a:lnTo>
                <a:lnTo>
                  <a:pt x="8327" y="42778"/>
                </a:lnTo>
                <a:lnTo>
                  <a:pt x="8146" y="42899"/>
                </a:lnTo>
                <a:lnTo>
                  <a:pt x="8025" y="43080"/>
                </a:lnTo>
                <a:lnTo>
                  <a:pt x="7904" y="43321"/>
                </a:lnTo>
                <a:lnTo>
                  <a:pt x="7844" y="43502"/>
                </a:lnTo>
                <a:lnTo>
                  <a:pt x="7844" y="43744"/>
                </a:lnTo>
                <a:lnTo>
                  <a:pt x="7844" y="43985"/>
                </a:lnTo>
                <a:lnTo>
                  <a:pt x="7904" y="44166"/>
                </a:lnTo>
                <a:lnTo>
                  <a:pt x="8025" y="44407"/>
                </a:lnTo>
                <a:lnTo>
                  <a:pt x="8146" y="44588"/>
                </a:lnTo>
                <a:lnTo>
                  <a:pt x="8327" y="44709"/>
                </a:lnTo>
                <a:lnTo>
                  <a:pt x="8568" y="44830"/>
                </a:lnTo>
                <a:lnTo>
                  <a:pt x="8749" y="44890"/>
                </a:lnTo>
                <a:lnTo>
                  <a:pt x="9232" y="44890"/>
                </a:lnTo>
                <a:lnTo>
                  <a:pt x="9413" y="44830"/>
                </a:lnTo>
                <a:lnTo>
                  <a:pt x="9654" y="44709"/>
                </a:lnTo>
                <a:lnTo>
                  <a:pt x="9835" y="44588"/>
                </a:lnTo>
                <a:lnTo>
                  <a:pt x="9956" y="44407"/>
                </a:lnTo>
                <a:lnTo>
                  <a:pt x="10076" y="44166"/>
                </a:lnTo>
                <a:lnTo>
                  <a:pt x="10137" y="43985"/>
                </a:lnTo>
                <a:lnTo>
                  <a:pt x="10137" y="43744"/>
                </a:lnTo>
                <a:lnTo>
                  <a:pt x="10137" y="43502"/>
                </a:lnTo>
                <a:lnTo>
                  <a:pt x="10076" y="43321"/>
                </a:lnTo>
                <a:lnTo>
                  <a:pt x="9956" y="43080"/>
                </a:lnTo>
                <a:lnTo>
                  <a:pt x="9835" y="42899"/>
                </a:lnTo>
                <a:lnTo>
                  <a:pt x="9654" y="42778"/>
                </a:lnTo>
                <a:lnTo>
                  <a:pt x="9413" y="42658"/>
                </a:lnTo>
                <a:lnTo>
                  <a:pt x="9232" y="42597"/>
                </a:lnTo>
                <a:close/>
                <a:moveTo>
                  <a:pt x="14541" y="42597"/>
                </a:moveTo>
                <a:lnTo>
                  <a:pt x="14360" y="42658"/>
                </a:lnTo>
                <a:lnTo>
                  <a:pt x="14119" y="42778"/>
                </a:lnTo>
                <a:lnTo>
                  <a:pt x="13938" y="42899"/>
                </a:lnTo>
                <a:lnTo>
                  <a:pt x="13817" y="43080"/>
                </a:lnTo>
                <a:lnTo>
                  <a:pt x="13697" y="43321"/>
                </a:lnTo>
                <a:lnTo>
                  <a:pt x="13636" y="43502"/>
                </a:lnTo>
                <a:lnTo>
                  <a:pt x="13636" y="43744"/>
                </a:lnTo>
                <a:lnTo>
                  <a:pt x="13636" y="43985"/>
                </a:lnTo>
                <a:lnTo>
                  <a:pt x="13697" y="44166"/>
                </a:lnTo>
                <a:lnTo>
                  <a:pt x="13817" y="44407"/>
                </a:lnTo>
                <a:lnTo>
                  <a:pt x="13938" y="44588"/>
                </a:lnTo>
                <a:lnTo>
                  <a:pt x="14119" y="44709"/>
                </a:lnTo>
                <a:lnTo>
                  <a:pt x="14360" y="44830"/>
                </a:lnTo>
                <a:lnTo>
                  <a:pt x="14541" y="44890"/>
                </a:lnTo>
                <a:lnTo>
                  <a:pt x="15024" y="44890"/>
                </a:lnTo>
                <a:lnTo>
                  <a:pt x="15205" y="44830"/>
                </a:lnTo>
                <a:lnTo>
                  <a:pt x="15446" y="44709"/>
                </a:lnTo>
                <a:lnTo>
                  <a:pt x="15627" y="44588"/>
                </a:lnTo>
                <a:lnTo>
                  <a:pt x="15748" y="44407"/>
                </a:lnTo>
                <a:lnTo>
                  <a:pt x="15869" y="44166"/>
                </a:lnTo>
                <a:lnTo>
                  <a:pt x="15929" y="43985"/>
                </a:lnTo>
                <a:lnTo>
                  <a:pt x="15929" y="43744"/>
                </a:lnTo>
                <a:lnTo>
                  <a:pt x="15929" y="43502"/>
                </a:lnTo>
                <a:lnTo>
                  <a:pt x="15869" y="43321"/>
                </a:lnTo>
                <a:lnTo>
                  <a:pt x="15748" y="43080"/>
                </a:lnTo>
                <a:lnTo>
                  <a:pt x="15627" y="42899"/>
                </a:lnTo>
                <a:lnTo>
                  <a:pt x="15446" y="42778"/>
                </a:lnTo>
                <a:lnTo>
                  <a:pt x="15205" y="42658"/>
                </a:lnTo>
                <a:lnTo>
                  <a:pt x="15024" y="42597"/>
                </a:lnTo>
                <a:close/>
                <a:moveTo>
                  <a:pt x="20333" y="42597"/>
                </a:moveTo>
                <a:lnTo>
                  <a:pt x="20152" y="42658"/>
                </a:lnTo>
                <a:lnTo>
                  <a:pt x="19911" y="42778"/>
                </a:lnTo>
                <a:lnTo>
                  <a:pt x="19730" y="42899"/>
                </a:lnTo>
                <a:lnTo>
                  <a:pt x="19609" y="43080"/>
                </a:lnTo>
                <a:lnTo>
                  <a:pt x="19489" y="43321"/>
                </a:lnTo>
                <a:lnTo>
                  <a:pt x="19428" y="43502"/>
                </a:lnTo>
                <a:lnTo>
                  <a:pt x="19428" y="43744"/>
                </a:lnTo>
                <a:lnTo>
                  <a:pt x="19428" y="43985"/>
                </a:lnTo>
                <a:lnTo>
                  <a:pt x="19489" y="44166"/>
                </a:lnTo>
                <a:lnTo>
                  <a:pt x="19609" y="44407"/>
                </a:lnTo>
                <a:lnTo>
                  <a:pt x="19730" y="44588"/>
                </a:lnTo>
                <a:lnTo>
                  <a:pt x="19911" y="44709"/>
                </a:lnTo>
                <a:lnTo>
                  <a:pt x="20152" y="44830"/>
                </a:lnTo>
                <a:lnTo>
                  <a:pt x="20333" y="44890"/>
                </a:lnTo>
                <a:lnTo>
                  <a:pt x="20816" y="44890"/>
                </a:lnTo>
                <a:lnTo>
                  <a:pt x="20997" y="44830"/>
                </a:lnTo>
                <a:lnTo>
                  <a:pt x="21239" y="44709"/>
                </a:lnTo>
                <a:lnTo>
                  <a:pt x="21420" y="44588"/>
                </a:lnTo>
                <a:lnTo>
                  <a:pt x="21540" y="44407"/>
                </a:lnTo>
                <a:lnTo>
                  <a:pt x="21661" y="44166"/>
                </a:lnTo>
                <a:lnTo>
                  <a:pt x="21721" y="43985"/>
                </a:lnTo>
                <a:lnTo>
                  <a:pt x="21721" y="43744"/>
                </a:lnTo>
                <a:lnTo>
                  <a:pt x="21721" y="43502"/>
                </a:lnTo>
                <a:lnTo>
                  <a:pt x="21661" y="43321"/>
                </a:lnTo>
                <a:lnTo>
                  <a:pt x="21540" y="43080"/>
                </a:lnTo>
                <a:lnTo>
                  <a:pt x="21420" y="42899"/>
                </a:lnTo>
                <a:lnTo>
                  <a:pt x="21239" y="42778"/>
                </a:lnTo>
                <a:lnTo>
                  <a:pt x="20997" y="42658"/>
                </a:lnTo>
                <a:lnTo>
                  <a:pt x="20816" y="42597"/>
                </a:lnTo>
                <a:close/>
                <a:moveTo>
                  <a:pt x="26126" y="42597"/>
                </a:moveTo>
                <a:lnTo>
                  <a:pt x="25945" y="42658"/>
                </a:lnTo>
                <a:lnTo>
                  <a:pt x="25703" y="42778"/>
                </a:lnTo>
                <a:lnTo>
                  <a:pt x="25522" y="42899"/>
                </a:lnTo>
                <a:lnTo>
                  <a:pt x="25402" y="43080"/>
                </a:lnTo>
                <a:lnTo>
                  <a:pt x="25281" y="43321"/>
                </a:lnTo>
                <a:lnTo>
                  <a:pt x="25221" y="43502"/>
                </a:lnTo>
                <a:lnTo>
                  <a:pt x="25221" y="43744"/>
                </a:lnTo>
                <a:lnTo>
                  <a:pt x="25221" y="43985"/>
                </a:lnTo>
                <a:lnTo>
                  <a:pt x="25281" y="44166"/>
                </a:lnTo>
                <a:lnTo>
                  <a:pt x="25402" y="44407"/>
                </a:lnTo>
                <a:lnTo>
                  <a:pt x="25522" y="44588"/>
                </a:lnTo>
                <a:lnTo>
                  <a:pt x="25703" y="44709"/>
                </a:lnTo>
                <a:lnTo>
                  <a:pt x="25945" y="44830"/>
                </a:lnTo>
                <a:lnTo>
                  <a:pt x="26126" y="44890"/>
                </a:lnTo>
                <a:lnTo>
                  <a:pt x="26608" y="44890"/>
                </a:lnTo>
                <a:lnTo>
                  <a:pt x="26789" y="44830"/>
                </a:lnTo>
                <a:lnTo>
                  <a:pt x="27031" y="44709"/>
                </a:lnTo>
                <a:lnTo>
                  <a:pt x="27212" y="44588"/>
                </a:lnTo>
                <a:lnTo>
                  <a:pt x="27332" y="44407"/>
                </a:lnTo>
                <a:lnTo>
                  <a:pt x="27453" y="44166"/>
                </a:lnTo>
                <a:lnTo>
                  <a:pt x="27513" y="43985"/>
                </a:lnTo>
                <a:lnTo>
                  <a:pt x="27513" y="43744"/>
                </a:lnTo>
                <a:lnTo>
                  <a:pt x="27513" y="43502"/>
                </a:lnTo>
                <a:lnTo>
                  <a:pt x="27453" y="43321"/>
                </a:lnTo>
                <a:lnTo>
                  <a:pt x="27332" y="43080"/>
                </a:lnTo>
                <a:lnTo>
                  <a:pt x="27212" y="42899"/>
                </a:lnTo>
                <a:lnTo>
                  <a:pt x="27031" y="42778"/>
                </a:lnTo>
                <a:lnTo>
                  <a:pt x="26789" y="42658"/>
                </a:lnTo>
                <a:lnTo>
                  <a:pt x="26608" y="42597"/>
                </a:lnTo>
                <a:close/>
                <a:moveTo>
                  <a:pt x="31918" y="42597"/>
                </a:moveTo>
                <a:lnTo>
                  <a:pt x="31737" y="42658"/>
                </a:lnTo>
                <a:lnTo>
                  <a:pt x="31496" y="42778"/>
                </a:lnTo>
                <a:lnTo>
                  <a:pt x="31315" y="42899"/>
                </a:lnTo>
                <a:lnTo>
                  <a:pt x="31194" y="43080"/>
                </a:lnTo>
                <a:lnTo>
                  <a:pt x="31073" y="43321"/>
                </a:lnTo>
                <a:lnTo>
                  <a:pt x="31013" y="43502"/>
                </a:lnTo>
                <a:lnTo>
                  <a:pt x="31013" y="43744"/>
                </a:lnTo>
                <a:lnTo>
                  <a:pt x="31013" y="43985"/>
                </a:lnTo>
                <a:lnTo>
                  <a:pt x="31073" y="44166"/>
                </a:lnTo>
                <a:lnTo>
                  <a:pt x="31194" y="44407"/>
                </a:lnTo>
                <a:lnTo>
                  <a:pt x="31315" y="44588"/>
                </a:lnTo>
                <a:lnTo>
                  <a:pt x="31496" y="44709"/>
                </a:lnTo>
                <a:lnTo>
                  <a:pt x="31737" y="44830"/>
                </a:lnTo>
                <a:lnTo>
                  <a:pt x="31918" y="44890"/>
                </a:lnTo>
                <a:lnTo>
                  <a:pt x="32401" y="44890"/>
                </a:lnTo>
                <a:lnTo>
                  <a:pt x="32582" y="44830"/>
                </a:lnTo>
                <a:lnTo>
                  <a:pt x="32823" y="44709"/>
                </a:lnTo>
                <a:lnTo>
                  <a:pt x="33004" y="44588"/>
                </a:lnTo>
                <a:lnTo>
                  <a:pt x="33125" y="44407"/>
                </a:lnTo>
                <a:lnTo>
                  <a:pt x="33245" y="44166"/>
                </a:lnTo>
                <a:lnTo>
                  <a:pt x="33306" y="43985"/>
                </a:lnTo>
                <a:lnTo>
                  <a:pt x="33306" y="43744"/>
                </a:lnTo>
                <a:lnTo>
                  <a:pt x="33306" y="43502"/>
                </a:lnTo>
                <a:lnTo>
                  <a:pt x="33245" y="43321"/>
                </a:lnTo>
                <a:lnTo>
                  <a:pt x="33125" y="43080"/>
                </a:lnTo>
                <a:lnTo>
                  <a:pt x="33004" y="42899"/>
                </a:lnTo>
                <a:lnTo>
                  <a:pt x="32823" y="42778"/>
                </a:lnTo>
                <a:lnTo>
                  <a:pt x="32582" y="42658"/>
                </a:lnTo>
                <a:lnTo>
                  <a:pt x="32401" y="42597"/>
                </a:lnTo>
                <a:close/>
                <a:moveTo>
                  <a:pt x="37710" y="42597"/>
                </a:moveTo>
                <a:lnTo>
                  <a:pt x="37529" y="42658"/>
                </a:lnTo>
                <a:lnTo>
                  <a:pt x="37288" y="42778"/>
                </a:lnTo>
                <a:lnTo>
                  <a:pt x="37107" y="42899"/>
                </a:lnTo>
                <a:lnTo>
                  <a:pt x="36986" y="43080"/>
                </a:lnTo>
                <a:lnTo>
                  <a:pt x="36865" y="43321"/>
                </a:lnTo>
                <a:lnTo>
                  <a:pt x="36805" y="43502"/>
                </a:lnTo>
                <a:lnTo>
                  <a:pt x="36805" y="43744"/>
                </a:lnTo>
                <a:lnTo>
                  <a:pt x="36805" y="43985"/>
                </a:lnTo>
                <a:lnTo>
                  <a:pt x="36865" y="44166"/>
                </a:lnTo>
                <a:lnTo>
                  <a:pt x="36986" y="44407"/>
                </a:lnTo>
                <a:lnTo>
                  <a:pt x="37107" y="44588"/>
                </a:lnTo>
                <a:lnTo>
                  <a:pt x="37288" y="44709"/>
                </a:lnTo>
                <a:lnTo>
                  <a:pt x="37529" y="44830"/>
                </a:lnTo>
                <a:lnTo>
                  <a:pt x="37710" y="44890"/>
                </a:lnTo>
                <a:lnTo>
                  <a:pt x="38193" y="44890"/>
                </a:lnTo>
                <a:lnTo>
                  <a:pt x="38374" y="44830"/>
                </a:lnTo>
                <a:lnTo>
                  <a:pt x="38615" y="44709"/>
                </a:lnTo>
                <a:lnTo>
                  <a:pt x="38796" y="44588"/>
                </a:lnTo>
                <a:lnTo>
                  <a:pt x="38917" y="44407"/>
                </a:lnTo>
                <a:lnTo>
                  <a:pt x="39038" y="44166"/>
                </a:lnTo>
                <a:lnTo>
                  <a:pt x="39098" y="43985"/>
                </a:lnTo>
                <a:lnTo>
                  <a:pt x="39098" y="43744"/>
                </a:lnTo>
                <a:lnTo>
                  <a:pt x="39098" y="43502"/>
                </a:lnTo>
                <a:lnTo>
                  <a:pt x="39038" y="43321"/>
                </a:lnTo>
                <a:lnTo>
                  <a:pt x="38917" y="43080"/>
                </a:lnTo>
                <a:lnTo>
                  <a:pt x="38796" y="42899"/>
                </a:lnTo>
                <a:lnTo>
                  <a:pt x="38615" y="42778"/>
                </a:lnTo>
                <a:lnTo>
                  <a:pt x="38374" y="42658"/>
                </a:lnTo>
                <a:lnTo>
                  <a:pt x="38193" y="42597"/>
                </a:lnTo>
                <a:close/>
                <a:moveTo>
                  <a:pt x="43502" y="42597"/>
                </a:moveTo>
                <a:lnTo>
                  <a:pt x="43321" y="42658"/>
                </a:lnTo>
                <a:lnTo>
                  <a:pt x="43080" y="42778"/>
                </a:lnTo>
                <a:lnTo>
                  <a:pt x="42899" y="42899"/>
                </a:lnTo>
                <a:lnTo>
                  <a:pt x="42778" y="43080"/>
                </a:lnTo>
                <a:lnTo>
                  <a:pt x="42658" y="43321"/>
                </a:lnTo>
                <a:lnTo>
                  <a:pt x="42597" y="43502"/>
                </a:lnTo>
                <a:lnTo>
                  <a:pt x="42597" y="43744"/>
                </a:lnTo>
                <a:lnTo>
                  <a:pt x="42597" y="43985"/>
                </a:lnTo>
                <a:lnTo>
                  <a:pt x="42658" y="44166"/>
                </a:lnTo>
                <a:lnTo>
                  <a:pt x="42778" y="44407"/>
                </a:lnTo>
                <a:lnTo>
                  <a:pt x="42899" y="44588"/>
                </a:lnTo>
                <a:lnTo>
                  <a:pt x="43080" y="44709"/>
                </a:lnTo>
                <a:lnTo>
                  <a:pt x="43321" y="44830"/>
                </a:lnTo>
                <a:lnTo>
                  <a:pt x="43502" y="44890"/>
                </a:lnTo>
                <a:lnTo>
                  <a:pt x="43985" y="44890"/>
                </a:lnTo>
                <a:lnTo>
                  <a:pt x="44166" y="44830"/>
                </a:lnTo>
                <a:lnTo>
                  <a:pt x="44407" y="44709"/>
                </a:lnTo>
                <a:lnTo>
                  <a:pt x="44588" y="44588"/>
                </a:lnTo>
                <a:lnTo>
                  <a:pt x="44709" y="44407"/>
                </a:lnTo>
                <a:lnTo>
                  <a:pt x="44830" y="44166"/>
                </a:lnTo>
                <a:lnTo>
                  <a:pt x="44890" y="43985"/>
                </a:lnTo>
                <a:lnTo>
                  <a:pt x="44890" y="43744"/>
                </a:lnTo>
                <a:lnTo>
                  <a:pt x="44890" y="43502"/>
                </a:lnTo>
                <a:lnTo>
                  <a:pt x="44830" y="43321"/>
                </a:lnTo>
                <a:lnTo>
                  <a:pt x="44709" y="43080"/>
                </a:lnTo>
                <a:lnTo>
                  <a:pt x="44588" y="42899"/>
                </a:lnTo>
                <a:lnTo>
                  <a:pt x="44407" y="42778"/>
                </a:lnTo>
                <a:lnTo>
                  <a:pt x="44166" y="42658"/>
                </a:lnTo>
                <a:lnTo>
                  <a:pt x="43985" y="42597"/>
                </a:lnTo>
                <a:close/>
                <a:moveTo>
                  <a:pt x="49295" y="42597"/>
                </a:moveTo>
                <a:lnTo>
                  <a:pt x="49114" y="42658"/>
                </a:lnTo>
                <a:lnTo>
                  <a:pt x="48872" y="42778"/>
                </a:lnTo>
                <a:lnTo>
                  <a:pt x="48691" y="42899"/>
                </a:lnTo>
                <a:lnTo>
                  <a:pt x="48571" y="43080"/>
                </a:lnTo>
                <a:lnTo>
                  <a:pt x="48450" y="43321"/>
                </a:lnTo>
                <a:lnTo>
                  <a:pt x="48390" y="43502"/>
                </a:lnTo>
                <a:lnTo>
                  <a:pt x="48390" y="43744"/>
                </a:lnTo>
                <a:lnTo>
                  <a:pt x="48390" y="43985"/>
                </a:lnTo>
                <a:lnTo>
                  <a:pt x="48450" y="44166"/>
                </a:lnTo>
                <a:lnTo>
                  <a:pt x="48571" y="44407"/>
                </a:lnTo>
                <a:lnTo>
                  <a:pt x="48691" y="44588"/>
                </a:lnTo>
                <a:lnTo>
                  <a:pt x="48872" y="44709"/>
                </a:lnTo>
                <a:lnTo>
                  <a:pt x="49114" y="44830"/>
                </a:lnTo>
                <a:lnTo>
                  <a:pt x="49295" y="44890"/>
                </a:lnTo>
                <a:lnTo>
                  <a:pt x="49777" y="44890"/>
                </a:lnTo>
                <a:lnTo>
                  <a:pt x="49958" y="44830"/>
                </a:lnTo>
                <a:lnTo>
                  <a:pt x="50200" y="44709"/>
                </a:lnTo>
                <a:lnTo>
                  <a:pt x="50381" y="44588"/>
                </a:lnTo>
                <a:lnTo>
                  <a:pt x="50501" y="44407"/>
                </a:lnTo>
                <a:lnTo>
                  <a:pt x="50622" y="44166"/>
                </a:lnTo>
                <a:lnTo>
                  <a:pt x="50682" y="43985"/>
                </a:lnTo>
                <a:lnTo>
                  <a:pt x="50682" y="43744"/>
                </a:lnTo>
                <a:lnTo>
                  <a:pt x="50682" y="43502"/>
                </a:lnTo>
                <a:lnTo>
                  <a:pt x="50622" y="43321"/>
                </a:lnTo>
                <a:lnTo>
                  <a:pt x="50501" y="43080"/>
                </a:lnTo>
                <a:lnTo>
                  <a:pt x="50381" y="42899"/>
                </a:lnTo>
                <a:lnTo>
                  <a:pt x="50200" y="42778"/>
                </a:lnTo>
                <a:lnTo>
                  <a:pt x="49958" y="42658"/>
                </a:lnTo>
                <a:lnTo>
                  <a:pt x="49777" y="42597"/>
                </a:lnTo>
                <a:close/>
                <a:moveTo>
                  <a:pt x="55087" y="42597"/>
                </a:moveTo>
                <a:lnTo>
                  <a:pt x="54906" y="42658"/>
                </a:lnTo>
                <a:lnTo>
                  <a:pt x="54665" y="42778"/>
                </a:lnTo>
                <a:lnTo>
                  <a:pt x="54483" y="42899"/>
                </a:lnTo>
                <a:lnTo>
                  <a:pt x="54363" y="43080"/>
                </a:lnTo>
                <a:lnTo>
                  <a:pt x="54242" y="43321"/>
                </a:lnTo>
                <a:lnTo>
                  <a:pt x="54182" y="43502"/>
                </a:lnTo>
                <a:lnTo>
                  <a:pt x="54182" y="43744"/>
                </a:lnTo>
                <a:lnTo>
                  <a:pt x="54182" y="43985"/>
                </a:lnTo>
                <a:lnTo>
                  <a:pt x="54242" y="44166"/>
                </a:lnTo>
                <a:lnTo>
                  <a:pt x="54363" y="44407"/>
                </a:lnTo>
                <a:lnTo>
                  <a:pt x="54483" y="44588"/>
                </a:lnTo>
                <a:lnTo>
                  <a:pt x="54665" y="44709"/>
                </a:lnTo>
                <a:lnTo>
                  <a:pt x="54906" y="44830"/>
                </a:lnTo>
                <a:lnTo>
                  <a:pt x="55087" y="44890"/>
                </a:lnTo>
                <a:lnTo>
                  <a:pt x="55570" y="44890"/>
                </a:lnTo>
                <a:lnTo>
                  <a:pt x="55751" y="44830"/>
                </a:lnTo>
                <a:lnTo>
                  <a:pt x="55992" y="44709"/>
                </a:lnTo>
                <a:lnTo>
                  <a:pt x="56173" y="44588"/>
                </a:lnTo>
                <a:lnTo>
                  <a:pt x="56294" y="44407"/>
                </a:lnTo>
                <a:lnTo>
                  <a:pt x="56414" y="44166"/>
                </a:lnTo>
                <a:lnTo>
                  <a:pt x="56475" y="43985"/>
                </a:lnTo>
                <a:lnTo>
                  <a:pt x="56475" y="43744"/>
                </a:lnTo>
                <a:lnTo>
                  <a:pt x="56475" y="43502"/>
                </a:lnTo>
                <a:lnTo>
                  <a:pt x="56414" y="43321"/>
                </a:lnTo>
                <a:lnTo>
                  <a:pt x="56294" y="43080"/>
                </a:lnTo>
                <a:lnTo>
                  <a:pt x="56173" y="42899"/>
                </a:lnTo>
                <a:lnTo>
                  <a:pt x="55992" y="42778"/>
                </a:lnTo>
                <a:lnTo>
                  <a:pt x="55751" y="42658"/>
                </a:lnTo>
                <a:lnTo>
                  <a:pt x="55570" y="42597"/>
                </a:lnTo>
                <a:close/>
                <a:moveTo>
                  <a:pt x="60879" y="42597"/>
                </a:moveTo>
                <a:lnTo>
                  <a:pt x="60698" y="42658"/>
                </a:lnTo>
                <a:lnTo>
                  <a:pt x="60457" y="42778"/>
                </a:lnTo>
                <a:lnTo>
                  <a:pt x="60276" y="42899"/>
                </a:lnTo>
                <a:lnTo>
                  <a:pt x="60155" y="43080"/>
                </a:lnTo>
                <a:lnTo>
                  <a:pt x="60034" y="43321"/>
                </a:lnTo>
                <a:lnTo>
                  <a:pt x="59974" y="43502"/>
                </a:lnTo>
                <a:lnTo>
                  <a:pt x="59974" y="43744"/>
                </a:lnTo>
                <a:lnTo>
                  <a:pt x="59974" y="43985"/>
                </a:lnTo>
                <a:lnTo>
                  <a:pt x="60034" y="44166"/>
                </a:lnTo>
                <a:lnTo>
                  <a:pt x="60155" y="44407"/>
                </a:lnTo>
                <a:lnTo>
                  <a:pt x="60276" y="44588"/>
                </a:lnTo>
                <a:lnTo>
                  <a:pt x="60457" y="44709"/>
                </a:lnTo>
                <a:lnTo>
                  <a:pt x="60698" y="44830"/>
                </a:lnTo>
                <a:lnTo>
                  <a:pt x="60879" y="44890"/>
                </a:lnTo>
                <a:lnTo>
                  <a:pt x="61362" y="44890"/>
                </a:lnTo>
                <a:lnTo>
                  <a:pt x="61543" y="44830"/>
                </a:lnTo>
                <a:lnTo>
                  <a:pt x="61784" y="44709"/>
                </a:lnTo>
                <a:lnTo>
                  <a:pt x="61965" y="44588"/>
                </a:lnTo>
                <a:lnTo>
                  <a:pt x="62086" y="44407"/>
                </a:lnTo>
                <a:lnTo>
                  <a:pt x="62206" y="44166"/>
                </a:lnTo>
                <a:lnTo>
                  <a:pt x="62267" y="43985"/>
                </a:lnTo>
                <a:lnTo>
                  <a:pt x="62267" y="43744"/>
                </a:lnTo>
                <a:lnTo>
                  <a:pt x="62267" y="43502"/>
                </a:lnTo>
                <a:lnTo>
                  <a:pt x="62206" y="43321"/>
                </a:lnTo>
                <a:lnTo>
                  <a:pt x="62086" y="43080"/>
                </a:lnTo>
                <a:lnTo>
                  <a:pt x="61965" y="42899"/>
                </a:lnTo>
                <a:lnTo>
                  <a:pt x="61784" y="42778"/>
                </a:lnTo>
                <a:lnTo>
                  <a:pt x="61543" y="42658"/>
                </a:lnTo>
                <a:lnTo>
                  <a:pt x="61362" y="42597"/>
                </a:lnTo>
                <a:close/>
                <a:moveTo>
                  <a:pt x="66671" y="42597"/>
                </a:moveTo>
                <a:lnTo>
                  <a:pt x="66490" y="42658"/>
                </a:lnTo>
                <a:lnTo>
                  <a:pt x="66249" y="42778"/>
                </a:lnTo>
                <a:lnTo>
                  <a:pt x="66068" y="42899"/>
                </a:lnTo>
                <a:lnTo>
                  <a:pt x="65947" y="43080"/>
                </a:lnTo>
                <a:lnTo>
                  <a:pt x="65827" y="43321"/>
                </a:lnTo>
                <a:lnTo>
                  <a:pt x="65766" y="43502"/>
                </a:lnTo>
                <a:lnTo>
                  <a:pt x="65766" y="43744"/>
                </a:lnTo>
                <a:lnTo>
                  <a:pt x="65766" y="43985"/>
                </a:lnTo>
                <a:lnTo>
                  <a:pt x="65827" y="44166"/>
                </a:lnTo>
                <a:lnTo>
                  <a:pt x="65947" y="44407"/>
                </a:lnTo>
                <a:lnTo>
                  <a:pt x="66068" y="44588"/>
                </a:lnTo>
                <a:lnTo>
                  <a:pt x="66249" y="44709"/>
                </a:lnTo>
                <a:lnTo>
                  <a:pt x="66490" y="44830"/>
                </a:lnTo>
                <a:lnTo>
                  <a:pt x="66671" y="44890"/>
                </a:lnTo>
                <a:lnTo>
                  <a:pt x="67154" y="44890"/>
                </a:lnTo>
                <a:lnTo>
                  <a:pt x="67335" y="44830"/>
                </a:lnTo>
                <a:lnTo>
                  <a:pt x="67576" y="44709"/>
                </a:lnTo>
                <a:lnTo>
                  <a:pt x="67757" y="44588"/>
                </a:lnTo>
                <a:lnTo>
                  <a:pt x="67878" y="44407"/>
                </a:lnTo>
                <a:lnTo>
                  <a:pt x="67999" y="44166"/>
                </a:lnTo>
                <a:lnTo>
                  <a:pt x="68059" y="43985"/>
                </a:lnTo>
                <a:lnTo>
                  <a:pt x="68059" y="43744"/>
                </a:lnTo>
                <a:lnTo>
                  <a:pt x="68059" y="43502"/>
                </a:lnTo>
                <a:lnTo>
                  <a:pt x="67999" y="43321"/>
                </a:lnTo>
                <a:lnTo>
                  <a:pt x="67878" y="43080"/>
                </a:lnTo>
                <a:lnTo>
                  <a:pt x="67757" y="42899"/>
                </a:lnTo>
                <a:lnTo>
                  <a:pt x="67576" y="42778"/>
                </a:lnTo>
                <a:lnTo>
                  <a:pt x="67335" y="42658"/>
                </a:lnTo>
                <a:lnTo>
                  <a:pt x="67154" y="42597"/>
                </a:lnTo>
                <a:close/>
                <a:moveTo>
                  <a:pt x="72464" y="42597"/>
                </a:moveTo>
                <a:lnTo>
                  <a:pt x="72283" y="42658"/>
                </a:lnTo>
                <a:lnTo>
                  <a:pt x="72041" y="42778"/>
                </a:lnTo>
                <a:lnTo>
                  <a:pt x="71860" y="42899"/>
                </a:lnTo>
                <a:lnTo>
                  <a:pt x="71740" y="43080"/>
                </a:lnTo>
                <a:lnTo>
                  <a:pt x="71619" y="43321"/>
                </a:lnTo>
                <a:lnTo>
                  <a:pt x="71559" y="43502"/>
                </a:lnTo>
                <a:lnTo>
                  <a:pt x="71559" y="43744"/>
                </a:lnTo>
                <a:lnTo>
                  <a:pt x="71559" y="43985"/>
                </a:lnTo>
                <a:lnTo>
                  <a:pt x="71619" y="44166"/>
                </a:lnTo>
                <a:lnTo>
                  <a:pt x="71740" y="44407"/>
                </a:lnTo>
                <a:lnTo>
                  <a:pt x="71860" y="44588"/>
                </a:lnTo>
                <a:lnTo>
                  <a:pt x="72041" y="44709"/>
                </a:lnTo>
                <a:lnTo>
                  <a:pt x="72283" y="44830"/>
                </a:lnTo>
                <a:lnTo>
                  <a:pt x="72464" y="44890"/>
                </a:lnTo>
                <a:lnTo>
                  <a:pt x="72946" y="44890"/>
                </a:lnTo>
                <a:lnTo>
                  <a:pt x="73127" y="44830"/>
                </a:lnTo>
                <a:lnTo>
                  <a:pt x="73369" y="44709"/>
                </a:lnTo>
                <a:lnTo>
                  <a:pt x="73550" y="44588"/>
                </a:lnTo>
                <a:lnTo>
                  <a:pt x="73670" y="44407"/>
                </a:lnTo>
                <a:lnTo>
                  <a:pt x="73791" y="44166"/>
                </a:lnTo>
                <a:lnTo>
                  <a:pt x="73851" y="43985"/>
                </a:lnTo>
                <a:lnTo>
                  <a:pt x="73851" y="43744"/>
                </a:lnTo>
                <a:lnTo>
                  <a:pt x="73851" y="43502"/>
                </a:lnTo>
                <a:lnTo>
                  <a:pt x="73791" y="43321"/>
                </a:lnTo>
                <a:lnTo>
                  <a:pt x="73670" y="43080"/>
                </a:lnTo>
                <a:lnTo>
                  <a:pt x="73550" y="42899"/>
                </a:lnTo>
                <a:lnTo>
                  <a:pt x="73369" y="42778"/>
                </a:lnTo>
                <a:lnTo>
                  <a:pt x="73127" y="42658"/>
                </a:lnTo>
                <a:lnTo>
                  <a:pt x="72946" y="42597"/>
                </a:lnTo>
                <a:close/>
                <a:moveTo>
                  <a:pt x="724" y="45554"/>
                </a:moveTo>
                <a:lnTo>
                  <a:pt x="1147" y="47424"/>
                </a:lnTo>
                <a:lnTo>
                  <a:pt x="1267" y="47243"/>
                </a:lnTo>
                <a:lnTo>
                  <a:pt x="1388" y="47062"/>
                </a:lnTo>
                <a:lnTo>
                  <a:pt x="1448" y="46881"/>
                </a:lnTo>
                <a:lnTo>
                  <a:pt x="1448" y="46640"/>
                </a:lnTo>
                <a:lnTo>
                  <a:pt x="1388" y="46278"/>
                </a:lnTo>
                <a:lnTo>
                  <a:pt x="1267" y="45976"/>
                </a:lnTo>
                <a:lnTo>
                  <a:pt x="1026" y="45735"/>
                </a:lnTo>
                <a:lnTo>
                  <a:pt x="724" y="45554"/>
                </a:lnTo>
                <a:close/>
                <a:moveTo>
                  <a:pt x="75179" y="45554"/>
                </a:moveTo>
                <a:lnTo>
                  <a:pt x="74877" y="45735"/>
                </a:lnTo>
                <a:lnTo>
                  <a:pt x="74636" y="45976"/>
                </a:lnTo>
                <a:lnTo>
                  <a:pt x="74515" y="46278"/>
                </a:lnTo>
                <a:lnTo>
                  <a:pt x="74455" y="46640"/>
                </a:lnTo>
                <a:lnTo>
                  <a:pt x="74455" y="46881"/>
                </a:lnTo>
                <a:lnTo>
                  <a:pt x="74515" y="47062"/>
                </a:lnTo>
                <a:lnTo>
                  <a:pt x="74636" y="47303"/>
                </a:lnTo>
                <a:lnTo>
                  <a:pt x="74756" y="47424"/>
                </a:lnTo>
                <a:lnTo>
                  <a:pt x="75179" y="45554"/>
                </a:lnTo>
                <a:close/>
                <a:moveTo>
                  <a:pt x="5853" y="45493"/>
                </a:moveTo>
                <a:lnTo>
                  <a:pt x="5672" y="45554"/>
                </a:lnTo>
                <a:lnTo>
                  <a:pt x="5431" y="45674"/>
                </a:lnTo>
                <a:lnTo>
                  <a:pt x="5250" y="45795"/>
                </a:lnTo>
                <a:lnTo>
                  <a:pt x="5129" y="45976"/>
                </a:lnTo>
                <a:lnTo>
                  <a:pt x="5008" y="46217"/>
                </a:lnTo>
                <a:lnTo>
                  <a:pt x="4948" y="46398"/>
                </a:lnTo>
                <a:lnTo>
                  <a:pt x="4948" y="46640"/>
                </a:lnTo>
                <a:lnTo>
                  <a:pt x="4948" y="46881"/>
                </a:lnTo>
                <a:lnTo>
                  <a:pt x="5008" y="47062"/>
                </a:lnTo>
                <a:lnTo>
                  <a:pt x="5129" y="47303"/>
                </a:lnTo>
                <a:lnTo>
                  <a:pt x="5250" y="47484"/>
                </a:lnTo>
                <a:lnTo>
                  <a:pt x="5431" y="47605"/>
                </a:lnTo>
                <a:lnTo>
                  <a:pt x="5672" y="47726"/>
                </a:lnTo>
                <a:lnTo>
                  <a:pt x="5853" y="47786"/>
                </a:lnTo>
                <a:lnTo>
                  <a:pt x="6336" y="47786"/>
                </a:lnTo>
                <a:lnTo>
                  <a:pt x="6517" y="47726"/>
                </a:lnTo>
                <a:lnTo>
                  <a:pt x="6758" y="47605"/>
                </a:lnTo>
                <a:lnTo>
                  <a:pt x="6939" y="47484"/>
                </a:lnTo>
                <a:lnTo>
                  <a:pt x="7060" y="47303"/>
                </a:lnTo>
                <a:lnTo>
                  <a:pt x="7180" y="47062"/>
                </a:lnTo>
                <a:lnTo>
                  <a:pt x="7241" y="46881"/>
                </a:lnTo>
                <a:lnTo>
                  <a:pt x="7241" y="46640"/>
                </a:lnTo>
                <a:lnTo>
                  <a:pt x="7241" y="46398"/>
                </a:lnTo>
                <a:lnTo>
                  <a:pt x="7180" y="46217"/>
                </a:lnTo>
                <a:lnTo>
                  <a:pt x="7060" y="45976"/>
                </a:lnTo>
                <a:lnTo>
                  <a:pt x="6939" y="45795"/>
                </a:lnTo>
                <a:lnTo>
                  <a:pt x="6758" y="45674"/>
                </a:lnTo>
                <a:lnTo>
                  <a:pt x="6517" y="45554"/>
                </a:lnTo>
                <a:lnTo>
                  <a:pt x="6336" y="45493"/>
                </a:lnTo>
                <a:close/>
                <a:moveTo>
                  <a:pt x="11645" y="45493"/>
                </a:moveTo>
                <a:lnTo>
                  <a:pt x="11464" y="45554"/>
                </a:lnTo>
                <a:lnTo>
                  <a:pt x="11223" y="45674"/>
                </a:lnTo>
                <a:lnTo>
                  <a:pt x="11042" y="45795"/>
                </a:lnTo>
                <a:lnTo>
                  <a:pt x="10921" y="45976"/>
                </a:lnTo>
                <a:lnTo>
                  <a:pt x="10800" y="46217"/>
                </a:lnTo>
                <a:lnTo>
                  <a:pt x="10740" y="46398"/>
                </a:lnTo>
                <a:lnTo>
                  <a:pt x="10740" y="46640"/>
                </a:lnTo>
                <a:lnTo>
                  <a:pt x="10740" y="46881"/>
                </a:lnTo>
                <a:lnTo>
                  <a:pt x="10800" y="47062"/>
                </a:lnTo>
                <a:lnTo>
                  <a:pt x="10921" y="47303"/>
                </a:lnTo>
                <a:lnTo>
                  <a:pt x="11042" y="47484"/>
                </a:lnTo>
                <a:lnTo>
                  <a:pt x="11223" y="47605"/>
                </a:lnTo>
                <a:lnTo>
                  <a:pt x="11464" y="47726"/>
                </a:lnTo>
                <a:lnTo>
                  <a:pt x="11645" y="47786"/>
                </a:lnTo>
                <a:lnTo>
                  <a:pt x="12128" y="47786"/>
                </a:lnTo>
                <a:lnTo>
                  <a:pt x="12309" y="47726"/>
                </a:lnTo>
                <a:lnTo>
                  <a:pt x="12550" y="47605"/>
                </a:lnTo>
                <a:lnTo>
                  <a:pt x="12731" y="47484"/>
                </a:lnTo>
                <a:lnTo>
                  <a:pt x="12852" y="47303"/>
                </a:lnTo>
                <a:lnTo>
                  <a:pt x="12973" y="47062"/>
                </a:lnTo>
                <a:lnTo>
                  <a:pt x="13033" y="46881"/>
                </a:lnTo>
                <a:lnTo>
                  <a:pt x="13033" y="46640"/>
                </a:lnTo>
                <a:lnTo>
                  <a:pt x="13033" y="46398"/>
                </a:lnTo>
                <a:lnTo>
                  <a:pt x="12973" y="46217"/>
                </a:lnTo>
                <a:lnTo>
                  <a:pt x="12852" y="45976"/>
                </a:lnTo>
                <a:lnTo>
                  <a:pt x="12731" y="45795"/>
                </a:lnTo>
                <a:lnTo>
                  <a:pt x="12550" y="45674"/>
                </a:lnTo>
                <a:lnTo>
                  <a:pt x="12309" y="45554"/>
                </a:lnTo>
                <a:lnTo>
                  <a:pt x="12128" y="45493"/>
                </a:lnTo>
                <a:close/>
                <a:moveTo>
                  <a:pt x="17437" y="45493"/>
                </a:moveTo>
                <a:lnTo>
                  <a:pt x="17256" y="45554"/>
                </a:lnTo>
                <a:lnTo>
                  <a:pt x="17015" y="45674"/>
                </a:lnTo>
                <a:lnTo>
                  <a:pt x="16834" y="45795"/>
                </a:lnTo>
                <a:lnTo>
                  <a:pt x="16713" y="45976"/>
                </a:lnTo>
                <a:lnTo>
                  <a:pt x="16593" y="46217"/>
                </a:lnTo>
                <a:lnTo>
                  <a:pt x="16532" y="46398"/>
                </a:lnTo>
                <a:lnTo>
                  <a:pt x="16532" y="46640"/>
                </a:lnTo>
                <a:lnTo>
                  <a:pt x="16532" y="46881"/>
                </a:lnTo>
                <a:lnTo>
                  <a:pt x="16593" y="47062"/>
                </a:lnTo>
                <a:lnTo>
                  <a:pt x="16713" y="47303"/>
                </a:lnTo>
                <a:lnTo>
                  <a:pt x="16834" y="47484"/>
                </a:lnTo>
                <a:lnTo>
                  <a:pt x="17015" y="47605"/>
                </a:lnTo>
                <a:lnTo>
                  <a:pt x="17256" y="47726"/>
                </a:lnTo>
                <a:lnTo>
                  <a:pt x="17437" y="47786"/>
                </a:lnTo>
                <a:lnTo>
                  <a:pt x="17920" y="47786"/>
                </a:lnTo>
                <a:lnTo>
                  <a:pt x="18101" y="47726"/>
                </a:lnTo>
                <a:lnTo>
                  <a:pt x="18342" y="47605"/>
                </a:lnTo>
                <a:lnTo>
                  <a:pt x="18523" y="47484"/>
                </a:lnTo>
                <a:lnTo>
                  <a:pt x="18644" y="47303"/>
                </a:lnTo>
                <a:lnTo>
                  <a:pt x="18765" y="47062"/>
                </a:lnTo>
                <a:lnTo>
                  <a:pt x="18825" y="46881"/>
                </a:lnTo>
                <a:lnTo>
                  <a:pt x="18825" y="46640"/>
                </a:lnTo>
                <a:lnTo>
                  <a:pt x="18825" y="46398"/>
                </a:lnTo>
                <a:lnTo>
                  <a:pt x="18765" y="46217"/>
                </a:lnTo>
                <a:lnTo>
                  <a:pt x="18644" y="45976"/>
                </a:lnTo>
                <a:lnTo>
                  <a:pt x="18523" y="45795"/>
                </a:lnTo>
                <a:lnTo>
                  <a:pt x="18342" y="45674"/>
                </a:lnTo>
                <a:lnTo>
                  <a:pt x="18101" y="45554"/>
                </a:lnTo>
                <a:lnTo>
                  <a:pt x="17920" y="45493"/>
                </a:lnTo>
                <a:close/>
                <a:moveTo>
                  <a:pt x="23230" y="45493"/>
                </a:moveTo>
                <a:lnTo>
                  <a:pt x="23049" y="45554"/>
                </a:lnTo>
                <a:lnTo>
                  <a:pt x="22807" y="45674"/>
                </a:lnTo>
                <a:lnTo>
                  <a:pt x="22626" y="45795"/>
                </a:lnTo>
                <a:lnTo>
                  <a:pt x="22506" y="45976"/>
                </a:lnTo>
                <a:lnTo>
                  <a:pt x="22385" y="46217"/>
                </a:lnTo>
                <a:lnTo>
                  <a:pt x="22325" y="46398"/>
                </a:lnTo>
                <a:lnTo>
                  <a:pt x="22325" y="46640"/>
                </a:lnTo>
                <a:lnTo>
                  <a:pt x="22325" y="46881"/>
                </a:lnTo>
                <a:lnTo>
                  <a:pt x="22385" y="47062"/>
                </a:lnTo>
                <a:lnTo>
                  <a:pt x="22506" y="47303"/>
                </a:lnTo>
                <a:lnTo>
                  <a:pt x="22626" y="47484"/>
                </a:lnTo>
                <a:lnTo>
                  <a:pt x="22807" y="47605"/>
                </a:lnTo>
                <a:lnTo>
                  <a:pt x="23049" y="47726"/>
                </a:lnTo>
                <a:lnTo>
                  <a:pt x="23230" y="47786"/>
                </a:lnTo>
                <a:lnTo>
                  <a:pt x="23712" y="47786"/>
                </a:lnTo>
                <a:lnTo>
                  <a:pt x="23893" y="47726"/>
                </a:lnTo>
                <a:lnTo>
                  <a:pt x="24135" y="47605"/>
                </a:lnTo>
                <a:lnTo>
                  <a:pt x="24316" y="47484"/>
                </a:lnTo>
                <a:lnTo>
                  <a:pt x="24436" y="47303"/>
                </a:lnTo>
                <a:lnTo>
                  <a:pt x="24557" y="47062"/>
                </a:lnTo>
                <a:lnTo>
                  <a:pt x="24617" y="46881"/>
                </a:lnTo>
                <a:lnTo>
                  <a:pt x="24617" y="46640"/>
                </a:lnTo>
                <a:lnTo>
                  <a:pt x="24617" y="46398"/>
                </a:lnTo>
                <a:lnTo>
                  <a:pt x="24557" y="46217"/>
                </a:lnTo>
                <a:lnTo>
                  <a:pt x="24436" y="45976"/>
                </a:lnTo>
                <a:lnTo>
                  <a:pt x="24316" y="45795"/>
                </a:lnTo>
                <a:lnTo>
                  <a:pt x="24135" y="45674"/>
                </a:lnTo>
                <a:lnTo>
                  <a:pt x="23893" y="45554"/>
                </a:lnTo>
                <a:lnTo>
                  <a:pt x="23712" y="45493"/>
                </a:lnTo>
                <a:close/>
                <a:moveTo>
                  <a:pt x="29022" y="45493"/>
                </a:moveTo>
                <a:lnTo>
                  <a:pt x="28841" y="45554"/>
                </a:lnTo>
                <a:lnTo>
                  <a:pt x="28599" y="45674"/>
                </a:lnTo>
                <a:lnTo>
                  <a:pt x="28418" y="45795"/>
                </a:lnTo>
                <a:lnTo>
                  <a:pt x="28298" y="45976"/>
                </a:lnTo>
                <a:lnTo>
                  <a:pt x="28177" y="46217"/>
                </a:lnTo>
                <a:lnTo>
                  <a:pt x="28117" y="46398"/>
                </a:lnTo>
                <a:lnTo>
                  <a:pt x="28117" y="46640"/>
                </a:lnTo>
                <a:lnTo>
                  <a:pt x="28117" y="46881"/>
                </a:lnTo>
                <a:lnTo>
                  <a:pt x="28177" y="47062"/>
                </a:lnTo>
                <a:lnTo>
                  <a:pt x="28298" y="47303"/>
                </a:lnTo>
                <a:lnTo>
                  <a:pt x="28418" y="47484"/>
                </a:lnTo>
                <a:lnTo>
                  <a:pt x="28599" y="47605"/>
                </a:lnTo>
                <a:lnTo>
                  <a:pt x="28841" y="47726"/>
                </a:lnTo>
                <a:lnTo>
                  <a:pt x="29022" y="47786"/>
                </a:lnTo>
                <a:lnTo>
                  <a:pt x="29505" y="47786"/>
                </a:lnTo>
                <a:lnTo>
                  <a:pt x="29686" y="47726"/>
                </a:lnTo>
                <a:lnTo>
                  <a:pt x="29927" y="47605"/>
                </a:lnTo>
                <a:lnTo>
                  <a:pt x="30108" y="47484"/>
                </a:lnTo>
                <a:lnTo>
                  <a:pt x="30229" y="47303"/>
                </a:lnTo>
                <a:lnTo>
                  <a:pt x="30349" y="47062"/>
                </a:lnTo>
                <a:lnTo>
                  <a:pt x="30410" y="46881"/>
                </a:lnTo>
                <a:lnTo>
                  <a:pt x="30410" y="46640"/>
                </a:lnTo>
                <a:lnTo>
                  <a:pt x="30410" y="46398"/>
                </a:lnTo>
                <a:lnTo>
                  <a:pt x="30349" y="46217"/>
                </a:lnTo>
                <a:lnTo>
                  <a:pt x="30229" y="45976"/>
                </a:lnTo>
                <a:lnTo>
                  <a:pt x="30108" y="45795"/>
                </a:lnTo>
                <a:lnTo>
                  <a:pt x="29927" y="45674"/>
                </a:lnTo>
                <a:lnTo>
                  <a:pt x="29686" y="45554"/>
                </a:lnTo>
                <a:lnTo>
                  <a:pt x="29505" y="45493"/>
                </a:lnTo>
                <a:close/>
                <a:moveTo>
                  <a:pt x="34814" y="45493"/>
                </a:moveTo>
                <a:lnTo>
                  <a:pt x="34633" y="45554"/>
                </a:lnTo>
                <a:lnTo>
                  <a:pt x="34392" y="45674"/>
                </a:lnTo>
                <a:lnTo>
                  <a:pt x="34211" y="45795"/>
                </a:lnTo>
                <a:lnTo>
                  <a:pt x="34090" y="45976"/>
                </a:lnTo>
                <a:lnTo>
                  <a:pt x="33969" y="46217"/>
                </a:lnTo>
                <a:lnTo>
                  <a:pt x="33909" y="46398"/>
                </a:lnTo>
                <a:lnTo>
                  <a:pt x="33909" y="46640"/>
                </a:lnTo>
                <a:lnTo>
                  <a:pt x="33909" y="46881"/>
                </a:lnTo>
                <a:lnTo>
                  <a:pt x="33969" y="47062"/>
                </a:lnTo>
                <a:lnTo>
                  <a:pt x="34090" y="47303"/>
                </a:lnTo>
                <a:lnTo>
                  <a:pt x="34211" y="47484"/>
                </a:lnTo>
                <a:lnTo>
                  <a:pt x="34392" y="47605"/>
                </a:lnTo>
                <a:lnTo>
                  <a:pt x="34633" y="47726"/>
                </a:lnTo>
                <a:lnTo>
                  <a:pt x="34814" y="47786"/>
                </a:lnTo>
                <a:lnTo>
                  <a:pt x="35297" y="47786"/>
                </a:lnTo>
                <a:lnTo>
                  <a:pt x="35478" y="47726"/>
                </a:lnTo>
                <a:lnTo>
                  <a:pt x="35719" y="47605"/>
                </a:lnTo>
                <a:lnTo>
                  <a:pt x="35900" y="47484"/>
                </a:lnTo>
                <a:lnTo>
                  <a:pt x="36021" y="47303"/>
                </a:lnTo>
                <a:lnTo>
                  <a:pt x="36141" y="47062"/>
                </a:lnTo>
                <a:lnTo>
                  <a:pt x="36202" y="46881"/>
                </a:lnTo>
                <a:lnTo>
                  <a:pt x="36202" y="46640"/>
                </a:lnTo>
                <a:lnTo>
                  <a:pt x="36202" y="46398"/>
                </a:lnTo>
                <a:lnTo>
                  <a:pt x="36141" y="46217"/>
                </a:lnTo>
                <a:lnTo>
                  <a:pt x="36021" y="45976"/>
                </a:lnTo>
                <a:lnTo>
                  <a:pt x="35900" y="45795"/>
                </a:lnTo>
                <a:lnTo>
                  <a:pt x="35719" y="45674"/>
                </a:lnTo>
                <a:lnTo>
                  <a:pt x="35478" y="45554"/>
                </a:lnTo>
                <a:lnTo>
                  <a:pt x="35297" y="45493"/>
                </a:lnTo>
                <a:close/>
                <a:moveTo>
                  <a:pt x="40606" y="45493"/>
                </a:moveTo>
                <a:lnTo>
                  <a:pt x="40425" y="45554"/>
                </a:lnTo>
                <a:lnTo>
                  <a:pt x="40184" y="45674"/>
                </a:lnTo>
                <a:lnTo>
                  <a:pt x="40003" y="45795"/>
                </a:lnTo>
                <a:lnTo>
                  <a:pt x="39882" y="45976"/>
                </a:lnTo>
                <a:lnTo>
                  <a:pt x="39762" y="46217"/>
                </a:lnTo>
                <a:lnTo>
                  <a:pt x="39701" y="46398"/>
                </a:lnTo>
                <a:lnTo>
                  <a:pt x="39701" y="46640"/>
                </a:lnTo>
                <a:lnTo>
                  <a:pt x="39701" y="46881"/>
                </a:lnTo>
                <a:lnTo>
                  <a:pt x="39762" y="47062"/>
                </a:lnTo>
                <a:lnTo>
                  <a:pt x="39882" y="47303"/>
                </a:lnTo>
                <a:lnTo>
                  <a:pt x="40003" y="47484"/>
                </a:lnTo>
                <a:lnTo>
                  <a:pt x="40184" y="47605"/>
                </a:lnTo>
                <a:lnTo>
                  <a:pt x="40425" y="47726"/>
                </a:lnTo>
                <a:lnTo>
                  <a:pt x="40606" y="47786"/>
                </a:lnTo>
                <a:lnTo>
                  <a:pt x="41089" y="47786"/>
                </a:lnTo>
                <a:lnTo>
                  <a:pt x="41270" y="47726"/>
                </a:lnTo>
                <a:lnTo>
                  <a:pt x="41511" y="47605"/>
                </a:lnTo>
                <a:lnTo>
                  <a:pt x="41692" y="47484"/>
                </a:lnTo>
                <a:lnTo>
                  <a:pt x="41813" y="47303"/>
                </a:lnTo>
                <a:lnTo>
                  <a:pt x="41934" y="47062"/>
                </a:lnTo>
                <a:lnTo>
                  <a:pt x="41994" y="46881"/>
                </a:lnTo>
                <a:lnTo>
                  <a:pt x="41994" y="46640"/>
                </a:lnTo>
                <a:lnTo>
                  <a:pt x="41994" y="46398"/>
                </a:lnTo>
                <a:lnTo>
                  <a:pt x="41934" y="46217"/>
                </a:lnTo>
                <a:lnTo>
                  <a:pt x="41813" y="45976"/>
                </a:lnTo>
                <a:lnTo>
                  <a:pt x="41692" y="45795"/>
                </a:lnTo>
                <a:lnTo>
                  <a:pt x="41511" y="45674"/>
                </a:lnTo>
                <a:lnTo>
                  <a:pt x="41270" y="45554"/>
                </a:lnTo>
                <a:lnTo>
                  <a:pt x="41089" y="45493"/>
                </a:lnTo>
                <a:close/>
                <a:moveTo>
                  <a:pt x="46399" y="45493"/>
                </a:moveTo>
                <a:lnTo>
                  <a:pt x="46218" y="45554"/>
                </a:lnTo>
                <a:lnTo>
                  <a:pt x="45976" y="45674"/>
                </a:lnTo>
                <a:lnTo>
                  <a:pt x="45795" y="45795"/>
                </a:lnTo>
                <a:lnTo>
                  <a:pt x="45674" y="45976"/>
                </a:lnTo>
                <a:lnTo>
                  <a:pt x="45554" y="46217"/>
                </a:lnTo>
                <a:lnTo>
                  <a:pt x="45493" y="46398"/>
                </a:lnTo>
                <a:lnTo>
                  <a:pt x="45493" y="46640"/>
                </a:lnTo>
                <a:lnTo>
                  <a:pt x="45493" y="46881"/>
                </a:lnTo>
                <a:lnTo>
                  <a:pt x="45554" y="47062"/>
                </a:lnTo>
                <a:lnTo>
                  <a:pt x="45674" y="47303"/>
                </a:lnTo>
                <a:lnTo>
                  <a:pt x="45795" y="47484"/>
                </a:lnTo>
                <a:lnTo>
                  <a:pt x="45976" y="47605"/>
                </a:lnTo>
                <a:lnTo>
                  <a:pt x="46218" y="47726"/>
                </a:lnTo>
                <a:lnTo>
                  <a:pt x="46399" y="47786"/>
                </a:lnTo>
                <a:lnTo>
                  <a:pt x="46881" y="47786"/>
                </a:lnTo>
                <a:lnTo>
                  <a:pt x="47062" y="47726"/>
                </a:lnTo>
                <a:lnTo>
                  <a:pt x="47304" y="47605"/>
                </a:lnTo>
                <a:lnTo>
                  <a:pt x="47485" y="47484"/>
                </a:lnTo>
                <a:lnTo>
                  <a:pt x="47605" y="47303"/>
                </a:lnTo>
                <a:lnTo>
                  <a:pt x="47726" y="47062"/>
                </a:lnTo>
                <a:lnTo>
                  <a:pt x="47786" y="46881"/>
                </a:lnTo>
                <a:lnTo>
                  <a:pt x="47786" y="46640"/>
                </a:lnTo>
                <a:lnTo>
                  <a:pt x="47786" y="46398"/>
                </a:lnTo>
                <a:lnTo>
                  <a:pt x="47726" y="46217"/>
                </a:lnTo>
                <a:lnTo>
                  <a:pt x="47605" y="45976"/>
                </a:lnTo>
                <a:lnTo>
                  <a:pt x="47485" y="45795"/>
                </a:lnTo>
                <a:lnTo>
                  <a:pt x="47304" y="45674"/>
                </a:lnTo>
                <a:lnTo>
                  <a:pt x="47062" y="45554"/>
                </a:lnTo>
                <a:lnTo>
                  <a:pt x="46881" y="45493"/>
                </a:lnTo>
                <a:close/>
                <a:moveTo>
                  <a:pt x="52191" y="45493"/>
                </a:moveTo>
                <a:lnTo>
                  <a:pt x="52010" y="45554"/>
                </a:lnTo>
                <a:lnTo>
                  <a:pt x="51768" y="45674"/>
                </a:lnTo>
                <a:lnTo>
                  <a:pt x="51587" y="45795"/>
                </a:lnTo>
                <a:lnTo>
                  <a:pt x="51467" y="45976"/>
                </a:lnTo>
                <a:lnTo>
                  <a:pt x="51346" y="46217"/>
                </a:lnTo>
                <a:lnTo>
                  <a:pt x="51286" y="46398"/>
                </a:lnTo>
                <a:lnTo>
                  <a:pt x="51286" y="46640"/>
                </a:lnTo>
                <a:lnTo>
                  <a:pt x="51286" y="46881"/>
                </a:lnTo>
                <a:lnTo>
                  <a:pt x="51346" y="47062"/>
                </a:lnTo>
                <a:lnTo>
                  <a:pt x="51467" y="47303"/>
                </a:lnTo>
                <a:lnTo>
                  <a:pt x="51587" y="47484"/>
                </a:lnTo>
                <a:lnTo>
                  <a:pt x="51768" y="47605"/>
                </a:lnTo>
                <a:lnTo>
                  <a:pt x="52010" y="47726"/>
                </a:lnTo>
                <a:lnTo>
                  <a:pt x="52191" y="47786"/>
                </a:lnTo>
                <a:lnTo>
                  <a:pt x="52673" y="47786"/>
                </a:lnTo>
                <a:lnTo>
                  <a:pt x="52854" y="47726"/>
                </a:lnTo>
                <a:lnTo>
                  <a:pt x="53096" y="47605"/>
                </a:lnTo>
                <a:lnTo>
                  <a:pt x="53277" y="47484"/>
                </a:lnTo>
                <a:lnTo>
                  <a:pt x="53397" y="47303"/>
                </a:lnTo>
                <a:lnTo>
                  <a:pt x="53518" y="47062"/>
                </a:lnTo>
                <a:lnTo>
                  <a:pt x="53578" y="46881"/>
                </a:lnTo>
                <a:lnTo>
                  <a:pt x="53578" y="46640"/>
                </a:lnTo>
                <a:lnTo>
                  <a:pt x="53578" y="46398"/>
                </a:lnTo>
                <a:lnTo>
                  <a:pt x="53518" y="46217"/>
                </a:lnTo>
                <a:lnTo>
                  <a:pt x="53397" y="45976"/>
                </a:lnTo>
                <a:lnTo>
                  <a:pt x="53277" y="45795"/>
                </a:lnTo>
                <a:lnTo>
                  <a:pt x="53096" y="45674"/>
                </a:lnTo>
                <a:lnTo>
                  <a:pt x="52854" y="45554"/>
                </a:lnTo>
                <a:lnTo>
                  <a:pt x="52673" y="45493"/>
                </a:lnTo>
                <a:close/>
                <a:moveTo>
                  <a:pt x="57983" y="45493"/>
                </a:moveTo>
                <a:lnTo>
                  <a:pt x="57802" y="45554"/>
                </a:lnTo>
                <a:lnTo>
                  <a:pt x="57561" y="45674"/>
                </a:lnTo>
                <a:lnTo>
                  <a:pt x="57380" y="45795"/>
                </a:lnTo>
                <a:lnTo>
                  <a:pt x="57259" y="45976"/>
                </a:lnTo>
                <a:lnTo>
                  <a:pt x="57138" y="46217"/>
                </a:lnTo>
                <a:lnTo>
                  <a:pt x="57078" y="46398"/>
                </a:lnTo>
                <a:lnTo>
                  <a:pt x="57078" y="46640"/>
                </a:lnTo>
                <a:lnTo>
                  <a:pt x="57078" y="46881"/>
                </a:lnTo>
                <a:lnTo>
                  <a:pt x="57138" y="47062"/>
                </a:lnTo>
                <a:lnTo>
                  <a:pt x="57259" y="47303"/>
                </a:lnTo>
                <a:lnTo>
                  <a:pt x="57380" y="47484"/>
                </a:lnTo>
                <a:lnTo>
                  <a:pt x="57561" y="47605"/>
                </a:lnTo>
                <a:lnTo>
                  <a:pt x="57802" y="47726"/>
                </a:lnTo>
                <a:lnTo>
                  <a:pt x="57983" y="47786"/>
                </a:lnTo>
                <a:lnTo>
                  <a:pt x="58466" y="47786"/>
                </a:lnTo>
                <a:lnTo>
                  <a:pt x="58647" y="47726"/>
                </a:lnTo>
                <a:lnTo>
                  <a:pt x="58888" y="47605"/>
                </a:lnTo>
                <a:lnTo>
                  <a:pt x="59069" y="47484"/>
                </a:lnTo>
                <a:lnTo>
                  <a:pt x="59190" y="47303"/>
                </a:lnTo>
                <a:lnTo>
                  <a:pt x="59310" y="47062"/>
                </a:lnTo>
                <a:lnTo>
                  <a:pt x="59371" y="46881"/>
                </a:lnTo>
                <a:lnTo>
                  <a:pt x="59371" y="46640"/>
                </a:lnTo>
                <a:lnTo>
                  <a:pt x="59371" y="46398"/>
                </a:lnTo>
                <a:lnTo>
                  <a:pt x="59310" y="46217"/>
                </a:lnTo>
                <a:lnTo>
                  <a:pt x="59190" y="45976"/>
                </a:lnTo>
                <a:lnTo>
                  <a:pt x="59069" y="45795"/>
                </a:lnTo>
                <a:lnTo>
                  <a:pt x="58888" y="45674"/>
                </a:lnTo>
                <a:lnTo>
                  <a:pt x="58647" y="45554"/>
                </a:lnTo>
                <a:lnTo>
                  <a:pt x="58466" y="45493"/>
                </a:lnTo>
                <a:close/>
                <a:moveTo>
                  <a:pt x="63775" y="45493"/>
                </a:moveTo>
                <a:lnTo>
                  <a:pt x="63594" y="45554"/>
                </a:lnTo>
                <a:lnTo>
                  <a:pt x="63353" y="45674"/>
                </a:lnTo>
                <a:lnTo>
                  <a:pt x="63172" y="45795"/>
                </a:lnTo>
                <a:lnTo>
                  <a:pt x="63051" y="45976"/>
                </a:lnTo>
                <a:lnTo>
                  <a:pt x="62931" y="46217"/>
                </a:lnTo>
                <a:lnTo>
                  <a:pt x="62870" y="46398"/>
                </a:lnTo>
                <a:lnTo>
                  <a:pt x="62870" y="46640"/>
                </a:lnTo>
                <a:lnTo>
                  <a:pt x="62870" y="46881"/>
                </a:lnTo>
                <a:lnTo>
                  <a:pt x="62931" y="47062"/>
                </a:lnTo>
                <a:lnTo>
                  <a:pt x="63051" y="47303"/>
                </a:lnTo>
                <a:lnTo>
                  <a:pt x="63172" y="47484"/>
                </a:lnTo>
                <a:lnTo>
                  <a:pt x="63353" y="47605"/>
                </a:lnTo>
                <a:lnTo>
                  <a:pt x="63594" y="47726"/>
                </a:lnTo>
                <a:lnTo>
                  <a:pt x="63775" y="47786"/>
                </a:lnTo>
                <a:lnTo>
                  <a:pt x="64258" y="47786"/>
                </a:lnTo>
                <a:lnTo>
                  <a:pt x="64439" y="47726"/>
                </a:lnTo>
                <a:lnTo>
                  <a:pt x="64680" y="47605"/>
                </a:lnTo>
                <a:lnTo>
                  <a:pt x="64861" y="47484"/>
                </a:lnTo>
                <a:lnTo>
                  <a:pt x="64982" y="47303"/>
                </a:lnTo>
                <a:lnTo>
                  <a:pt x="65103" y="47062"/>
                </a:lnTo>
                <a:lnTo>
                  <a:pt x="65163" y="46881"/>
                </a:lnTo>
                <a:lnTo>
                  <a:pt x="65163" y="46640"/>
                </a:lnTo>
                <a:lnTo>
                  <a:pt x="65163" y="46398"/>
                </a:lnTo>
                <a:lnTo>
                  <a:pt x="65103" y="46217"/>
                </a:lnTo>
                <a:lnTo>
                  <a:pt x="64982" y="45976"/>
                </a:lnTo>
                <a:lnTo>
                  <a:pt x="64861" y="45795"/>
                </a:lnTo>
                <a:lnTo>
                  <a:pt x="64680" y="45674"/>
                </a:lnTo>
                <a:lnTo>
                  <a:pt x="64439" y="45554"/>
                </a:lnTo>
                <a:lnTo>
                  <a:pt x="64258" y="45493"/>
                </a:lnTo>
                <a:close/>
                <a:moveTo>
                  <a:pt x="69567" y="45493"/>
                </a:moveTo>
                <a:lnTo>
                  <a:pt x="69386" y="45554"/>
                </a:lnTo>
                <a:lnTo>
                  <a:pt x="69145" y="45674"/>
                </a:lnTo>
                <a:lnTo>
                  <a:pt x="68964" y="45795"/>
                </a:lnTo>
                <a:lnTo>
                  <a:pt x="68843" y="45976"/>
                </a:lnTo>
                <a:lnTo>
                  <a:pt x="68723" y="46217"/>
                </a:lnTo>
                <a:lnTo>
                  <a:pt x="68662" y="46398"/>
                </a:lnTo>
                <a:lnTo>
                  <a:pt x="68662" y="46640"/>
                </a:lnTo>
                <a:lnTo>
                  <a:pt x="68662" y="46881"/>
                </a:lnTo>
                <a:lnTo>
                  <a:pt x="68723" y="47062"/>
                </a:lnTo>
                <a:lnTo>
                  <a:pt x="68843" y="47303"/>
                </a:lnTo>
                <a:lnTo>
                  <a:pt x="68964" y="47484"/>
                </a:lnTo>
                <a:lnTo>
                  <a:pt x="69145" y="47605"/>
                </a:lnTo>
                <a:lnTo>
                  <a:pt x="69386" y="47726"/>
                </a:lnTo>
                <a:lnTo>
                  <a:pt x="69567" y="47786"/>
                </a:lnTo>
                <a:lnTo>
                  <a:pt x="70050" y="47786"/>
                </a:lnTo>
                <a:lnTo>
                  <a:pt x="70231" y="47726"/>
                </a:lnTo>
                <a:lnTo>
                  <a:pt x="70472" y="47605"/>
                </a:lnTo>
                <a:lnTo>
                  <a:pt x="70653" y="47484"/>
                </a:lnTo>
                <a:lnTo>
                  <a:pt x="70774" y="47303"/>
                </a:lnTo>
                <a:lnTo>
                  <a:pt x="70895" y="47062"/>
                </a:lnTo>
                <a:lnTo>
                  <a:pt x="70955" y="46881"/>
                </a:lnTo>
                <a:lnTo>
                  <a:pt x="70955" y="46640"/>
                </a:lnTo>
                <a:lnTo>
                  <a:pt x="70955" y="46398"/>
                </a:lnTo>
                <a:lnTo>
                  <a:pt x="70895" y="46217"/>
                </a:lnTo>
                <a:lnTo>
                  <a:pt x="70774" y="45976"/>
                </a:lnTo>
                <a:lnTo>
                  <a:pt x="70653" y="45795"/>
                </a:lnTo>
                <a:lnTo>
                  <a:pt x="70472" y="45674"/>
                </a:lnTo>
                <a:lnTo>
                  <a:pt x="70231" y="45554"/>
                </a:lnTo>
                <a:lnTo>
                  <a:pt x="70050" y="45493"/>
                </a:lnTo>
                <a:close/>
                <a:moveTo>
                  <a:pt x="2896" y="48389"/>
                </a:moveTo>
                <a:lnTo>
                  <a:pt x="2655" y="48510"/>
                </a:lnTo>
                <a:lnTo>
                  <a:pt x="2414" y="48691"/>
                </a:lnTo>
                <a:lnTo>
                  <a:pt x="2233" y="48872"/>
                </a:lnTo>
                <a:lnTo>
                  <a:pt x="2112" y="49174"/>
                </a:lnTo>
                <a:lnTo>
                  <a:pt x="2052" y="49536"/>
                </a:lnTo>
                <a:lnTo>
                  <a:pt x="2052" y="49777"/>
                </a:lnTo>
                <a:lnTo>
                  <a:pt x="2112" y="49958"/>
                </a:lnTo>
                <a:lnTo>
                  <a:pt x="2233" y="50200"/>
                </a:lnTo>
                <a:lnTo>
                  <a:pt x="2353" y="50381"/>
                </a:lnTo>
                <a:lnTo>
                  <a:pt x="2534" y="50501"/>
                </a:lnTo>
                <a:lnTo>
                  <a:pt x="2776" y="50622"/>
                </a:lnTo>
                <a:lnTo>
                  <a:pt x="2957" y="50682"/>
                </a:lnTo>
                <a:lnTo>
                  <a:pt x="3439" y="50682"/>
                </a:lnTo>
                <a:lnTo>
                  <a:pt x="3620" y="50622"/>
                </a:lnTo>
                <a:lnTo>
                  <a:pt x="3862" y="50501"/>
                </a:lnTo>
                <a:lnTo>
                  <a:pt x="4043" y="50381"/>
                </a:lnTo>
                <a:lnTo>
                  <a:pt x="4164" y="50200"/>
                </a:lnTo>
                <a:lnTo>
                  <a:pt x="4284" y="49958"/>
                </a:lnTo>
                <a:lnTo>
                  <a:pt x="4345" y="49777"/>
                </a:lnTo>
                <a:lnTo>
                  <a:pt x="4345" y="49536"/>
                </a:lnTo>
                <a:lnTo>
                  <a:pt x="4284" y="49174"/>
                </a:lnTo>
                <a:lnTo>
                  <a:pt x="4164" y="48872"/>
                </a:lnTo>
                <a:lnTo>
                  <a:pt x="3982" y="48691"/>
                </a:lnTo>
                <a:lnTo>
                  <a:pt x="3741" y="48510"/>
                </a:lnTo>
                <a:lnTo>
                  <a:pt x="3500" y="48389"/>
                </a:lnTo>
                <a:close/>
                <a:moveTo>
                  <a:pt x="8689" y="48389"/>
                </a:moveTo>
                <a:lnTo>
                  <a:pt x="8447" y="48510"/>
                </a:lnTo>
                <a:lnTo>
                  <a:pt x="8206" y="48691"/>
                </a:lnTo>
                <a:lnTo>
                  <a:pt x="8025" y="48872"/>
                </a:lnTo>
                <a:lnTo>
                  <a:pt x="7904" y="49174"/>
                </a:lnTo>
                <a:lnTo>
                  <a:pt x="7844" y="49536"/>
                </a:lnTo>
                <a:lnTo>
                  <a:pt x="7844" y="49777"/>
                </a:lnTo>
                <a:lnTo>
                  <a:pt x="7904" y="49958"/>
                </a:lnTo>
                <a:lnTo>
                  <a:pt x="8025" y="50200"/>
                </a:lnTo>
                <a:lnTo>
                  <a:pt x="8146" y="50381"/>
                </a:lnTo>
                <a:lnTo>
                  <a:pt x="8327" y="50501"/>
                </a:lnTo>
                <a:lnTo>
                  <a:pt x="8568" y="50622"/>
                </a:lnTo>
                <a:lnTo>
                  <a:pt x="8749" y="50682"/>
                </a:lnTo>
                <a:lnTo>
                  <a:pt x="9232" y="50682"/>
                </a:lnTo>
                <a:lnTo>
                  <a:pt x="9413" y="50622"/>
                </a:lnTo>
                <a:lnTo>
                  <a:pt x="9654" y="50501"/>
                </a:lnTo>
                <a:lnTo>
                  <a:pt x="9835" y="50381"/>
                </a:lnTo>
                <a:lnTo>
                  <a:pt x="9956" y="50200"/>
                </a:lnTo>
                <a:lnTo>
                  <a:pt x="10076" y="49958"/>
                </a:lnTo>
                <a:lnTo>
                  <a:pt x="10137" y="49777"/>
                </a:lnTo>
                <a:lnTo>
                  <a:pt x="10137" y="49536"/>
                </a:lnTo>
                <a:lnTo>
                  <a:pt x="10076" y="49174"/>
                </a:lnTo>
                <a:lnTo>
                  <a:pt x="9956" y="48872"/>
                </a:lnTo>
                <a:lnTo>
                  <a:pt x="9775" y="48691"/>
                </a:lnTo>
                <a:lnTo>
                  <a:pt x="9533" y="48510"/>
                </a:lnTo>
                <a:lnTo>
                  <a:pt x="9292" y="48389"/>
                </a:lnTo>
                <a:close/>
                <a:moveTo>
                  <a:pt x="14481" y="48389"/>
                </a:moveTo>
                <a:lnTo>
                  <a:pt x="14240" y="48510"/>
                </a:lnTo>
                <a:lnTo>
                  <a:pt x="13998" y="48691"/>
                </a:lnTo>
                <a:lnTo>
                  <a:pt x="13817" y="48872"/>
                </a:lnTo>
                <a:lnTo>
                  <a:pt x="13697" y="49174"/>
                </a:lnTo>
                <a:lnTo>
                  <a:pt x="13636" y="49536"/>
                </a:lnTo>
                <a:lnTo>
                  <a:pt x="13636" y="49777"/>
                </a:lnTo>
                <a:lnTo>
                  <a:pt x="13697" y="49958"/>
                </a:lnTo>
                <a:lnTo>
                  <a:pt x="13817" y="50200"/>
                </a:lnTo>
                <a:lnTo>
                  <a:pt x="13938" y="50381"/>
                </a:lnTo>
                <a:lnTo>
                  <a:pt x="14119" y="50501"/>
                </a:lnTo>
                <a:lnTo>
                  <a:pt x="14360" y="50622"/>
                </a:lnTo>
                <a:lnTo>
                  <a:pt x="14541" y="50682"/>
                </a:lnTo>
                <a:lnTo>
                  <a:pt x="15024" y="50682"/>
                </a:lnTo>
                <a:lnTo>
                  <a:pt x="15205" y="50622"/>
                </a:lnTo>
                <a:lnTo>
                  <a:pt x="15446" y="50501"/>
                </a:lnTo>
                <a:lnTo>
                  <a:pt x="15627" y="50381"/>
                </a:lnTo>
                <a:lnTo>
                  <a:pt x="15748" y="50200"/>
                </a:lnTo>
                <a:lnTo>
                  <a:pt x="15869" y="49958"/>
                </a:lnTo>
                <a:lnTo>
                  <a:pt x="15929" y="49777"/>
                </a:lnTo>
                <a:lnTo>
                  <a:pt x="15929" y="49536"/>
                </a:lnTo>
                <a:lnTo>
                  <a:pt x="15869" y="49174"/>
                </a:lnTo>
                <a:lnTo>
                  <a:pt x="15748" y="48872"/>
                </a:lnTo>
                <a:lnTo>
                  <a:pt x="15567" y="48691"/>
                </a:lnTo>
                <a:lnTo>
                  <a:pt x="15326" y="48510"/>
                </a:lnTo>
                <a:lnTo>
                  <a:pt x="15084" y="48389"/>
                </a:lnTo>
                <a:close/>
                <a:moveTo>
                  <a:pt x="20273" y="48389"/>
                </a:moveTo>
                <a:lnTo>
                  <a:pt x="20032" y="48510"/>
                </a:lnTo>
                <a:lnTo>
                  <a:pt x="19790" y="48691"/>
                </a:lnTo>
                <a:lnTo>
                  <a:pt x="19609" y="48872"/>
                </a:lnTo>
                <a:lnTo>
                  <a:pt x="19489" y="49174"/>
                </a:lnTo>
                <a:lnTo>
                  <a:pt x="19428" y="49536"/>
                </a:lnTo>
                <a:lnTo>
                  <a:pt x="19428" y="49777"/>
                </a:lnTo>
                <a:lnTo>
                  <a:pt x="19489" y="49958"/>
                </a:lnTo>
                <a:lnTo>
                  <a:pt x="19609" y="50200"/>
                </a:lnTo>
                <a:lnTo>
                  <a:pt x="19730" y="50381"/>
                </a:lnTo>
                <a:lnTo>
                  <a:pt x="19911" y="50501"/>
                </a:lnTo>
                <a:lnTo>
                  <a:pt x="20152" y="50622"/>
                </a:lnTo>
                <a:lnTo>
                  <a:pt x="20333" y="50682"/>
                </a:lnTo>
                <a:lnTo>
                  <a:pt x="20816" y="50682"/>
                </a:lnTo>
                <a:lnTo>
                  <a:pt x="20997" y="50622"/>
                </a:lnTo>
                <a:lnTo>
                  <a:pt x="21239" y="50501"/>
                </a:lnTo>
                <a:lnTo>
                  <a:pt x="21420" y="50381"/>
                </a:lnTo>
                <a:lnTo>
                  <a:pt x="21540" y="50200"/>
                </a:lnTo>
                <a:lnTo>
                  <a:pt x="21661" y="49958"/>
                </a:lnTo>
                <a:lnTo>
                  <a:pt x="21721" y="49777"/>
                </a:lnTo>
                <a:lnTo>
                  <a:pt x="21721" y="49536"/>
                </a:lnTo>
                <a:lnTo>
                  <a:pt x="21661" y="49174"/>
                </a:lnTo>
                <a:lnTo>
                  <a:pt x="21540" y="48872"/>
                </a:lnTo>
                <a:lnTo>
                  <a:pt x="21359" y="48691"/>
                </a:lnTo>
                <a:lnTo>
                  <a:pt x="21118" y="48510"/>
                </a:lnTo>
                <a:lnTo>
                  <a:pt x="20876" y="48389"/>
                </a:lnTo>
                <a:close/>
                <a:moveTo>
                  <a:pt x="26065" y="48389"/>
                </a:moveTo>
                <a:lnTo>
                  <a:pt x="25824" y="48510"/>
                </a:lnTo>
                <a:lnTo>
                  <a:pt x="25583" y="48691"/>
                </a:lnTo>
                <a:lnTo>
                  <a:pt x="25402" y="48872"/>
                </a:lnTo>
                <a:lnTo>
                  <a:pt x="25281" y="49174"/>
                </a:lnTo>
                <a:lnTo>
                  <a:pt x="25221" y="49536"/>
                </a:lnTo>
                <a:lnTo>
                  <a:pt x="25221" y="49777"/>
                </a:lnTo>
                <a:lnTo>
                  <a:pt x="25281" y="49958"/>
                </a:lnTo>
                <a:lnTo>
                  <a:pt x="25402" y="50200"/>
                </a:lnTo>
                <a:lnTo>
                  <a:pt x="25522" y="50381"/>
                </a:lnTo>
                <a:lnTo>
                  <a:pt x="25703" y="50501"/>
                </a:lnTo>
                <a:lnTo>
                  <a:pt x="25945" y="50622"/>
                </a:lnTo>
                <a:lnTo>
                  <a:pt x="26126" y="50682"/>
                </a:lnTo>
                <a:lnTo>
                  <a:pt x="26608" y="50682"/>
                </a:lnTo>
                <a:lnTo>
                  <a:pt x="26789" y="50622"/>
                </a:lnTo>
                <a:lnTo>
                  <a:pt x="27031" y="50501"/>
                </a:lnTo>
                <a:lnTo>
                  <a:pt x="27212" y="50381"/>
                </a:lnTo>
                <a:lnTo>
                  <a:pt x="27332" y="50200"/>
                </a:lnTo>
                <a:lnTo>
                  <a:pt x="27453" y="49958"/>
                </a:lnTo>
                <a:lnTo>
                  <a:pt x="27513" y="49777"/>
                </a:lnTo>
                <a:lnTo>
                  <a:pt x="27513" y="49536"/>
                </a:lnTo>
                <a:lnTo>
                  <a:pt x="27453" y="49174"/>
                </a:lnTo>
                <a:lnTo>
                  <a:pt x="27332" y="48872"/>
                </a:lnTo>
                <a:lnTo>
                  <a:pt x="27151" y="48691"/>
                </a:lnTo>
                <a:lnTo>
                  <a:pt x="26910" y="48510"/>
                </a:lnTo>
                <a:lnTo>
                  <a:pt x="26669" y="48389"/>
                </a:lnTo>
                <a:close/>
                <a:moveTo>
                  <a:pt x="31858" y="48389"/>
                </a:moveTo>
                <a:lnTo>
                  <a:pt x="31616" y="48510"/>
                </a:lnTo>
                <a:lnTo>
                  <a:pt x="31375" y="48691"/>
                </a:lnTo>
                <a:lnTo>
                  <a:pt x="31194" y="48872"/>
                </a:lnTo>
                <a:lnTo>
                  <a:pt x="31073" y="49174"/>
                </a:lnTo>
                <a:lnTo>
                  <a:pt x="31013" y="49536"/>
                </a:lnTo>
                <a:lnTo>
                  <a:pt x="31013" y="49777"/>
                </a:lnTo>
                <a:lnTo>
                  <a:pt x="31073" y="49958"/>
                </a:lnTo>
                <a:lnTo>
                  <a:pt x="31194" y="50200"/>
                </a:lnTo>
                <a:lnTo>
                  <a:pt x="31315" y="50381"/>
                </a:lnTo>
                <a:lnTo>
                  <a:pt x="31496" y="50501"/>
                </a:lnTo>
                <a:lnTo>
                  <a:pt x="31737" y="50622"/>
                </a:lnTo>
                <a:lnTo>
                  <a:pt x="31918" y="50682"/>
                </a:lnTo>
                <a:lnTo>
                  <a:pt x="32401" y="50682"/>
                </a:lnTo>
                <a:lnTo>
                  <a:pt x="32582" y="50622"/>
                </a:lnTo>
                <a:lnTo>
                  <a:pt x="32823" y="50501"/>
                </a:lnTo>
                <a:lnTo>
                  <a:pt x="33004" y="50381"/>
                </a:lnTo>
                <a:lnTo>
                  <a:pt x="33125" y="50200"/>
                </a:lnTo>
                <a:lnTo>
                  <a:pt x="33245" y="49958"/>
                </a:lnTo>
                <a:lnTo>
                  <a:pt x="33306" y="49777"/>
                </a:lnTo>
                <a:lnTo>
                  <a:pt x="33306" y="49536"/>
                </a:lnTo>
                <a:lnTo>
                  <a:pt x="33245" y="49174"/>
                </a:lnTo>
                <a:lnTo>
                  <a:pt x="33125" y="48872"/>
                </a:lnTo>
                <a:lnTo>
                  <a:pt x="32944" y="48691"/>
                </a:lnTo>
                <a:lnTo>
                  <a:pt x="32702" y="48510"/>
                </a:lnTo>
                <a:lnTo>
                  <a:pt x="32461" y="48389"/>
                </a:lnTo>
                <a:close/>
                <a:moveTo>
                  <a:pt x="37650" y="48389"/>
                </a:moveTo>
                <a:lnTo>
                  <a:pt x="37408" y="48510"/>
                </a:lnTo>
                <a:lnTo>
                  <a:pt x="37167" y="48691"/>
                </a:lnTo>
                <a:lnTo>
                  <a:pt x="36986" y="48872"/>
                </a:lnTo>
                <a:lnTo>
                  <a:pt x="36865" y="49174"/>
                </a:lnTo>
                <a:lnTo>
                  <a:pt x="36805" y="49536"/>
                </a:lnTo>
                <a:lnTo>
                  <a:pt x="36805" y="49777"/>
                </a:lnTo>
                <a:lnTo>
                  <a:pt x="36865" y="49958"/>
                </a:lnTo>
                <a:lnTo>
                  <a:pt x="36986" y="50200"/>
                </a:lnTo>
                <a:lnTo>
                  <a:pt x="37107" y="50381"/>
                </a:lnTo>
                <a:lnTo>
                  <a:pt x="37288" y="50501"/>
                </a:lnTo>
                <a:lnTo>
                  <a:pt x="37529" y="50622"/>
                </a:lnTo>
                <a:lnTo>
                  <a:pt x="37710" y="50682"/>
                </a:lnTo>
                <a:lnTo>
                  <a:pt x="38193" y="50682"/>
                </a:lnTo>
                <a:lnTo>
                  <a:pt x="38374" y="50622"/>
                </a:lnTo>
                <a:lnTo>
                  <a:pt x="38615" y="50501"/>
                </a:lnTo>
                <a:lnTo>
                  <a:pt x="38796" y="50381"/>
                </a:lnTo>
                <a:lnTo>
                  <a:pt x="38917" y="50200"/>
                </a:lnTo>
                <a:lnTo>
                  <a:pt x="39038" y="49958"/>
                </a:lnTo>
                <a:lnTo>
                  <a:pt x="39098" y="49777"/>
                </a:lnTo>
                <a:lnTo>
                  <a:pt x="39098" y="49536"/>
                </a:lnTo>
                <a:lnTo>
                  <a:pt x="39038" y="49174"/>
                </a:lnTo>
                <a:lnTo>
                  <a:pt x="38917" y="48872"/>
                </a:lnTo>
                <a:lnTo>
                  <a:pt x="38736" y="48691"/>
                </a:lnTo>
                <a:lnTo>
                  <a:pt x="38495" y="48510"/>
                </a:lnTo>
                <a:lnTo>
                  <a:pt x="38253" y="48389"/>
                </a:lnTo>
                <a:close/>
                <a:moveTo>
                  <a:pt x="43442" y="48389"/>
                </a:moveTo>
                <a:lnTo>
                  <a:pt x="43201" y="48510"/>
                </a:lnTo>
                <a:lnTo>
                  <a:pt x="42959" y="48691"/>
                </a:lnTo>
                <a:lnTo>
                  <a:pt x="42778" y="48872"/>
                </a:lnTo>
                <a:lnTo>
                  <a:pt x="42658" y="49174"/>
                </a:lnTo>
                <a:lnTo>
                  <a:pt x="42597" y="49536"/>
                </a:lnTo>
                <a:lnTo>
                  <a:pt x="42597" y="49777"/>
                </a:lnTo>
                <a:lnTo>
                  <a:pt x="42658" y="49958"/>
                </a:lnTo>
                <a:lnTo>
                  <a:pt x="42778" y="50200"/>
                </a:lnTo>
                <a:lnTo>
                  <a:pt x="42899" y="50381"/>
                </a:lnTo>
                <a:lnTo>
                  <a:pt x="43080" y="50501"/>
                </a:lnTo>
                <a:lnTo>
                  <a:pt x="43321" y="50622"/>
                </a:lnTo>
                <a:lnTo>
                  <a:pt x="43502" y="50682"/>
                </a:lnTo>
                <a:lnTo>
                  <a:pt x="43985" y="50682"/>
                </a:lnTo>
                <a:lnTo>
                  <a:pt x="44166" y="50622"/>
                </a:lnTo>
                <a:lnTo>
                  <a:pt x="44407" y="50501"/>
                </a:lnTo>
                <a:lnTo>
                  <a:pt x="44588" y="50381"/>
                </a:lnTo>
                <a:lnTo>
                  <a:pt x="44709" y="50200"/>
                </a:lnTo>
                <a:lnTo>
                  <a:pt x="44830" y="49958"/>
                </a:lnTo>
                <a:lnTo>
                  <a:pt x="44890" y="49777"/>
                </a:lnTo>
                <a:lnTo>
                  <a:pt x="44890" y="49536"/>
                </a:lnTo>
                <a:lnTo>
                  <a:pt x="44830" y="49174"/>
                </a:lnTo>
                <a:lnTo>
                  <a:pt x="44709" y="48872"/>
                </a:lnTo>
                <a:lnTo>
                  <a:pt x="44528" y="48691"/>
                </a:lnTo>
                <a:lnTo>
                  <a:pt x="44287" y="48510"/>
                </a:lnTo>
                <a:lnTo>
                  <a:pt x="44045" y="48389"/>
                </a:lnTo>
                <a:close/>
                <a:moveTo>
                  <a:pt x="49234" y="48389"/>
                </a:moveTo>
                <a:lnTo>
                  <a:pt x="48993" y="48510"/>
                </a:lnTo>
                <a:lnTo>
                  <a:pt x="48752" y="48691"/>
                </a:lnTo>
                <a:lnTo>
                  <a:pt x="48571" y="48872"/>
                </a:lnTo>
                <a:lnTo>
                  <a:pt x="48450" y="49174"/>
                </a:lnTo>
                <a:lnTo>
                  <a:pt x="48390" y="49536"/>
                </a:lnTo>
                <a:lnTo>
                  <a:pt x="48390" y="49777"/>
                </a:lnTo>
                <a:lnTo>
                  <a:pt x="48450" y="49958"/>
                </a:lnTo>
                <a:lnTo>
                  <a:pt x="48571" y="50200"/>
                </a:lnTo>
                <a:lnTo>
                  <a:pt x="48691" y="50381"/>
                </a:lnTo>
                <a:lnTo>
                  <a:pt x="48872" y="50501"/>
                </a:lnTo>
                <a:lnTo>
                  <a:pt x="49114" y="50622"/>
                </a:lnTo>
                <a:lnTo>
                  <a:pt x="49295" y="50682"/>
                </a:lnTo>
                <a:lnTo>
                  <a:pt x="49777" y="50682"/>
                </a:lnTo>
                <a:lnTo>
                  <a:pt x="49958" y="50622"/>
                </a:lnTo>
                <a:lnTo>
                  <a:pt x="50200" y="50501"/>
                </a:lnTo>
                <a:lnTo>
                  <a:pt x="50381" y="50381"/>
                </a:lnTo>
                <a:lnTo>
                  <a:pt x="50501" y="50200"/>
                </a:lnTo>
                <a:lnTo>
                  <a:pt x="50622" y="49958"/>
                </a:lnTo>
                <a:lnTo>
                  <a:pt x="50682" y="49777"/>
                </a:lnTo>
                <a:lnTo>
                  <a:pt x="50682" y="49536"/>
                </a:lnTo>
                <a:lnTo>
                  <a:pt x="50622" y="49174"/>
                </a:lnTo>
                <a:lnTo>
                  <a:pt x="50501" y="48872"/>
                </a:lnTo>
                <a:lnTo>
                  <a:pt x="50320" y="48691"/>
                </a:lnTo>
                <a:lnTo>
                  <a:pt x="50079" y="48510"/>
                </a:lnTo>
                <a:lnTo>
                  <a:pt x="49838" y="48389"/>
                </a:lnTo>
                <a:close/>
                <a:moveTo>
                  <a:pt x="55027" y="48389"/>
                </a:moveTo>
                <a:lnTo>
                  <a:pt x="54785" y="48510"/>
                </a:lnTo>
                <a:lnTo>
                  <a:pt x="54544" y="48691"/>
                </a:lnTo>
                <a:lnTo>
                  <a:pt x="54363" y="48872"/>
                </a:lnTo>
                <a:lnTo>
                  <a:pt x="54242" y="49174"/>
                </a:lnTo>
                <a:lnTo>
                  <a:pt x="54182" y="49536"/>
                </a:lnTo>
                <a:lnTo>
                  <a:pt x="54182" y="49777"/>
                </a:lnTo>
                <a:lnTo>
                  <a:pt x="54242" y="49958"/>
                </a:lnTo>
                <a:lnTo>
                  <a:pt x="54363" y="50200"/>
                </a:lnTo>
                <a:lnTo>
                  <a:pt x="54483" y="50381"/>
                </a:lnTo>
                <a:lnTo>
                  <a:pt x="54665" y="50501"/>
                </a:lnTo>
                <a:lnTo>
                  <a:pt x="54906" y="50622"/>
                </a:lnTo>
                <a:lnTo>
                  <a:pt x="55087" y="50682"/>
                </a:lnTo>
                <a:lnTo>
                  <a:pt x="55570" y="50682"/>
                </a:lnTo>
                <a:lnTo>
                  <a:pt x="55751" y="50622"/>
                </a:lnTo>
                <a:lnTo>
                  <a:pt x="55992" y="50501"/>
                </a:lnTo>
                <a:lnTo>
                  <a:pt x="56173" y="50381"/>
                </a:lnTo>
                <a:lnTo>
                  <a:pt x="56294" y="50200"/>
                </a:lnTo>
                <a:lnTo>
                  <a:pt x="56414" y="49958"/>
                </a:lnTo>
                <a:lnTo>
                  <a:pt x="56475" y="49777"/>
                </a:lnTo>
                <a:lnTo>
                  <a:pt x="56475" y="49536"/>
                </a:lnTo>
                <a:lnTo>
                  <a:pt x="56414" y="49174"/>
                </a:lnTo>
                <a:lnTo>
                  <a:pt x="56294" y="48872"/>
                </a:lnTo>
                <a:lnTo>
                  <a:pt x="56113" y="48691"/>
                </a:lnTo>
                <a:lnTo>
                  <a:pt x="55871" y="48510"/>
                </a:lnTo>
                <a:lnTo>
                  <a:pt x="55630" y="48389"/>
                </a:lnTo>
                <a:close/>
                <a:moveTo>
                  <a:pt x="60819" y="48389"/>
                </a:moveTo>
                <a:lnTo>
                  <a:pt x="60577" y="48510"/>
                </a:lnTo>
                <a:lnTo>
                  <a:pt x="60336" y="48691"/>
                </a:lnTo>
                <a:lnTo>
                  <a:pt x="60155" y="48872"/>
                </a:lnTo>
                <a:lnTo>
                  <a:pt x="60034" y="49174"/>
                </a:lnTo>
                <a:lnTo>
                  <a:pt x="59974" y="49536"/>
                </a:lnTo>
                <a:lnTo>
                  <a:pt x="59974" y="49777"/>
                </a:lnTo>
                <a:lnTo>
                  <a:pt x="60034" y="49958"/>
                </a:lnTo>
                <a:lnTo>
                  <a:pt x="60155" y="50200"/>
                </a:lnTo>
                <a:lnTo>
                  <a:pt x="60276" y="50381"/>
                </a:lnTo>
                <a:lnTo>
                  <a:pt x="60457" y="50501"/>
                </a:lnTo>
                <a:lnTo>
                  <a:pt x="60698" y="50622"/>
                </a:lnTo>
                <a:lnTo>
                  <a:pt x="60879" y="50682"/>
                </a:lnTo>
                <a:lnTo>
                  <a:pt x="61362" y="50682"/>
                </a:lnTo>
                <a:lnTo>
                  <a:pt x="61543" y="50622"/>
                </a:lnTo>
                <a:lnTo>
                  <a:pt x="61784" y="50501"/>
                </a:lnTo>
                <a:lnTo>
                  <a:pt x="61965" y="50381"/>
                </a:lnTo>
                <a:lnTo>
                  <a:pt x="62086" y="50200"/>
                </a:lnTo>
                <a:lnTo>
                  <a:pt x="62206" y="49958"/>
                </a:lnTo>
                <a:lnTo>
                  <a:pt x="62267" y="49777"/>
                </a:lnTo>
                <a:lnTo>
                  <a:pt x="62267" y="49536"/>
                </a:lnTo>
                <a:lnTo>
                  <a:pt x="62206" y="49174"/>
                </a:lnTo>
                <a:lnTo>
                  <a:pt x="62086" y="48872"/>
                </a:lnTo>
                <a:lnTo>
                  <a:pt x="61905" y="48691"/>
                </a:lnTo>
                <a:lnTo>
                  <a:pt x="61663" y="48510"/>
                </a:lnTo>
                <a:lnTo>
                  <a:pt x="61422" y="48389"/>
                </a:lnTo>
                <a:close/>
                <a:moveTo>
                  <a:pt x="66611" y="48389"/>
                </a:moveTo>
                <a:lnTo>
                  <a:pt x="66370" y="48510"/>
                </a:lnTo>
                <a:lnTo>
                  <a:pt x="66128" y="48691"/>
                </a:lnTo>
                <a:lnTo>
                  <a:pt x="65947" y="48872"/>
                </a:lnTo>
                <a:lnTo>
                  <a:pt x="65827" y="49174"/>
                </a:lnTo>
                <a:lnTo>
                  <a:pt x="65766" y="49536"/>
                </a:lnTo>
                <a:lnTo>
                  <a:pt x="65766" y="49777"/>
                </a:lnTo>
                <a:lnTo>
                  <a:pt x="65827" y="49958"/>
                </a:lnTo>
                <a:lnTo>
                  <a:pt x="65947" y="50200"/>
                </a:lnTo>
                <a:lnTo>
                  <a:pt x="66068" y="50381"/>
                </a:lnTo>
                <a:lnTo>
                  <a:pt x="66249" y="50501"/>
                </a:lnTo>
                <a:lnTo>
                  <a:pt x="66490" y="50622"/>
                </a:lnTo>
                <a:lnTo>
                  <a:pt x="66671" y="50682"/>
                </a:lnTo>
                <a:lnTo>
                  <a:pt x="67154" y="50682"/>
                </a:lnTo>
                <a:lnTo>
                  <a:pt x="67335" y="50622"/>
                </a:lnTo>
                <a:lnTo>
                  <a:pt x="67576" y="50501"/>
                </a:lnTo>
                <a:lnTo>
                  <a:pt x="67757" y="50381"/>
                </a:lnTo>
                <a:lnTo>
                  <a:pt x="67878" y="50200"/>
                </a:lnTo>
                <a:lnTo>
                  <a:pt x="67999" y="49958"/>
                </a:lnTo>
                <a:lnTo>
                  <a:pt x="68059" y="49777"/>
                </a:lnTo>
                <a:lnTo>
                  <a:pt x="68059" y="49536"/>
                </a:lnTo>
                <a:lnTo>
                  <a:pt x="67999" y="49174"/>
                </a:lnTo>
                <a:lnTo>
                  <a:pt x="67878" y="48872"/>
                </a:lnTo>
                <a:lnTo>
                  <a:pt x="67697" y="48691"/>
                </a:lnTo>
                <a:lnTo>
                  <a:pt x="67456" y="48510"/>
                </a:lnTo>
                <a:lnTo>
                  <a:pt x="67214" y="48389"/>
                </a:lnTo>
                <a:close/>
                <a:moveTo>
                  <a:pt x="72403" y="48389"/>
                </a:moveTo>
                <a:lnTo>
                  <a:pt x="72162" y="48510"/>
                </a:lnTo>
                <a:lnTo>
                  <a:pt x="71921" y="48691"/>
                </a:lnTo>
                <a:lnTo>
                  <a:pt x="71740" y="48872"/>
                </a:lnTo>
                <a:lnTo>
                  <a:pt x="71619" y="49174"/>
                </a:lnTo>
                <a:lnTo>
                  <a:pt x="71559" y="49536"/>
                </a:lnTo>
                <a:lnTo>
                  <a:pt x="71559" y="49777"/>
                </a:lnTo>
                <a:lnTo>
                  <a:pt x="71619" y="49958"/>
                </a:lnTo>
                <a:lnTo>
                  <a:pt x="71740" y="50200"/>
                </a:lnTo>
                <a:lnTo>
                  <a:pt x="71860" y="50381"/>
                </a:lnTo>
                <a:lnTo>
                  <a:pt x="72041" y="50501"/>
                </a:lnTo>
                <a:lnTo>
                  <a:pt x="72283" y="50622"/>
                </a:lnTo>
                <a:lnTo>
                  <a:pt x="72464" y="50682"/>
                </a:lnTo>
                <a:lnTo>
                  <a:pt x="72946" y="50682"/>
                </a:lnTo>
                <a:lnTo>
                  <a:pt x="73127" y="50622"/>
                </a:lnTo>
                <a:lnTo>
                  <a:pt x="73369" y="50501"/>
                </a:lnTo>
                <a:lnTo>
                  <a:pt x="73550" y="50381"/>
                </a:lnTo>
                <a:lnTo>
                  <a:pt x="73670" y="50200"/>
                </a:lnTo>
                <a:lnTo>
                  <a:pt x="73791" y="49958"/>
                </a:lnTo>
                <a:lnTo>
                  <a:pt x="73851" y="49777"/>
                </a:lnTo>
                <a:lnTo>
                  <a:pt x="73851" y="49536"/>
                </a:lnTo>
                <a:lnTo>
                  <a:pt x="73791" y="49174"/>
                </a:lnTo>
                <a:lnTo>
                  <a:pt x="73670" y="48872"/>
                </a:lnTo>
                <a:lnTo>
                  <a:pt x="73489" y="48691"/>
                </a:lnTo>
                <a:lnTo>
                  <a:pt x="73248" y="48510"/>
                </a:lnTo>
                <a:lnTo>
                  <a:pt x="73007" y="48389"/>
                </a:lnTo>
                <a:close/>
                <a:moveTo>
                  <a:pt x="5853" y="51286"/>
                </a:moveTo>
                <a:lnTo>
                  <a:pt x="5672" y="51346"/>
                </a:lnTo>
                <a:lnTo>
                  <a:pt x="5431" y="51467"/>
                </a:lnTo>
                <a:lnTo>
                  <a:pt x="5250" y="51587"/>
                </a:lnTo>
                <a:lnTo>
                  <a:pt x="5129" y="51768"/>
                </a:lnTo>
                <a:lnTo>
                  <a:pt x="5008" y="52010"/>
                </a:lnTo>
                <a:lnTo>
                  <a:pt x="4948" y="52191"/>
                </a:lnTo>
                <a:lnTo>
                  <a:pt x="4948" y="52432"/>
                </a:lnTo>
                <a:lnTo>
                  <a:pt x="4948" y="52673"/>
                </a:lnTo>
                <a:lnTo>
                  <a:pt x="5008" y="52854"/>
                </a:lnTo>
                <a:lnTo>
                  <a:pt x="5129" y="53096"/>
                </a:lnTo>
                <a:lnTo>
                  <a:pt x="5250" y="53277"/>
                </a:lnTo>
                <a:lnTo>
                  <a:pt x="5431" y="53397"/>
                </a:lnTo>
                <a:lnTo>
                  <a:pt x="5672" y="53518"/>
                </a:lnTo>
                <a:lnTo>
                  <a:pt x="5853" y="53578"/>
                </a:lnTo>
                <a:lnTo>
                  <a:pt x="6336" y="53578"/>
                </a:lnTo>
                <a:lnTo>
                  <a:pt x="6517" y="53518"/>
                </a:lnTo>
                <a:lnTo>
                  <a:pt x="6758" y="53397"/>
                </a:lnTo>
                <a:lnTo>
                  <a:pt x="6939" y="53277"/>
                </a:lnTo>
                <a:lnTo>
                  <a:pt x="7060" y="53096"/>
                </a:lnTo>
                <a:lnTo>
                  <a:pt x="7180" y="52854"/>
                </a:lnTo>
                <a:lnTo>
                  <a:pt x="7241" y="52673"/>
                </a:lnTo>
                <a:lnTo>
                  <a:pt x="7241" y="52432"/>
                </a:lnTo>
                <a:lnTo>
                  <a:pt x="7241" y="52191"/>
                </a:lnTo>
                <a:lnTo>
                  <a:pt x="7180" y="52010"/>
                </a:lnTo>
                <a:lnTo>
                  <a:pt x="7060" y="51768"/>
                </a:lnTo>
                <a:lnTo>
                  <a:pt x="6939" y="51587"/>
                </a:lnTo>
                <a:lnTo>
                  <a:pt x="6758" y="51467"/>
                </a:lnTo>
                <a:lnTo>
                  <a:pt x="6517" y="51346"/>
                </a:lnTo>
                <a:lnTo>
                  <a:pt x="6336" y="51286"/>
                </a:lnTo>
                <a:close/>
                <a:moveTo>
                  <a:pt x="11645" y="51286"/>
                </a:moveTo>
                <a:lnTo>
                  <a:pt x="11464" y="51346"/>
                </a:lnTo>
                <a:lnTo>
                  <a:pt x="11223" y="51467"/>
                </a:lnTo>
                <a:lnTo>
                  <a:pt x="11042" y="51587"/>
                </a:lnTo>
                <a:lnTo>
                  <a:pt x="10921" y="51768"/>
                </a:lnTo>
                <a:lnTo>
                  <a:pt x="10800" y="52010"/>
                </a:lnTo>
                <a:lnTo>
                  <a:pt x="10740" y="52191"/>
                </a:lnTo>
                <a:lnTo>
                  <a:pt x="10740" y="52432"/>
                </a:lnTo>
                <a:lnTo>
                  <a:pt x="10740" y="52673"/>
                </a:lnTo>
                <a:lnTo>
                  <a:pt x="10800" y="52854"/>
                </a:lnTo>
                <a:lnTo>
                  <a:pt x="10921" y="53096"/>
                </a:lnTo>
                <a:lnTo>
                  <a:pt x="11042" y="53277"/>
                </a:lnTo>
                <a:lnTo>
                  <a:pt x="11223" y="53397"/>
                </a:lnTo>
                <a:lnTo>
                  <a:pt x="11464" y="53518"/>
                </a:lnTo>
                <a:lnTo>
                  <a:pt x="11645" y="53578"/>
                </a:lnTo>
                <a:lnTo>
                  <a:pt x="12128" y="53578"/>
                </a:lnTo>
                <a:lnTo>
                  <a:pt x="12309" y="53518"/>
                </a:lnTo>
                <a:lnTo>
                  <a:pt x="12550" y="53397"/>
                </a:lnTo>
                <a:lnTo>
                  <a:pt x="12731" y="53277"/>
                </a:lnTo>
                <a:lnTo>
                  <a:pt x="12852" y="53096"/>
                </a:lnTo>
                <a:lnTo>
                  <a:pt x="12973" y="52854"/>
                </a:lnTo>
                <a:lnTo>
                  <a:pt x="13033" y="52673"/>
                </a:lnTo>
                <a:lnTo>
                  <a:pt x="13033" y="52432"/>
                </a:lnTo>
                <a:lnTo>
                  <a:pt x="13033" y="52191"/>
                </a:lnTo>
                <a:lnTo>
                  <a:pt x="12973" y="52010"/>
                </a:lnTo>
                <a:lnTo>
                  <a:pt x="12852" y="51768"/>
                </a:lnTo>
                <a:lnTo>
                  <a:pt x="12731" y="51587"/>
                </a:lnTo>
                <a:lnTo>
                  <a:pt x="12550" y="51467"/>
                </a:lnTo>
                <a:lnTo>
                  <a:pt x="12309" y="51346"/>
                </a:lnTo>
                <a:lnTo>
                  <a:pt x="12128" y="51286"/>
                </a:lnTo>
                <a:close/>
                <a:moveTo>
                  <a:pt x="17437" y="51286"/>
                </a:moveTo>
                <a:lnTo>
                  <a:pt x="17256" y="51346"/>
                </a:lnTo>
                <a:lnTo>
                  <a:pt x="17015" y="51467"/>
                </a:lnTo>
                <a:lnTo>
                  <a:pt x="16834" y="51587"/>
                </a:lnTo>
                <a:lnTo>
                  <a:pt x="16713" y="51768"/>
                </a:lnTo>
                <a:lnTo>
                  <a:pt x="16593" y="52010"/>
                </a:lnTo>
                <a:lnTo>
                  <a:pt x="16532" y="52191"/>
                </a:lnTo>
                <a:lnTo>
                  <a:pt x="16532" y="52432"/>
                </a:lnTo>
                <a:lnTo>
                  <a:pt x="16532" y="52673"/>
                </a:lnTo>
                <a:lnTo>
                  <a:pt x="16593" y="52854"/>
                </a:lnTo>
                <a:lnTo>
                  <a:pt x="16713" y="53096"/>
                </a:lnTo>
                <a:lnTo>
                  <a:pt x="16834" y="53277"/>
                </a:lnTo>
                <a:lnTo>
                  <a:pt x="17015" y="53397"/>
                </a:lnTo>
                <a:lnTo>
                  <a:pt x="17256" y="53518"/>
                </a:lnTo>
                <a:lnTo>
                  <a:pt x="17437" y="53578"/>
                </a:lnTo>
                <a:lnTo>
                  <a:pt x="17920" y="53578"/>
                </a:lnTo>
                <a:lnTo>
                  <a:pt x="18101" y="53518"/>
                </a:lnTo>
                <a:lnTo>
                  <a:pt x="18342" y="53397"/>
                </a:lnTo>
                <a:lnTo>
                  <a:pt x="18523" y="53277"/>
                </a:lnTo>
                <a:lnTo>
                  <a:pt x="18644" y="53096"/>
                </a:lnTo>
                <a:lnTo>
                  <a:pt x="18765" y="52854"/>
                </a:lnTo>
                <a:lnTo>
                  <a:pt x="18825" y="52673"/>
                </a:lnTo>
                <a:lnTo>
                  <a:pt x="18825" y="52432"/>
                </a:lnTo>
                <a:lnTo>
                  <a:pt x="18825" y="52191"/>
                </a:lnTo>
                <a:lnTo>
                  <a:pt x="18765" y="52010"/>
                </a:lnTo>
                <a:lnTo>
                  <a:pt x="18644" y="51768"/>
                </a:lnTo>
                <a:lnTo>
                  <a:pt x="18523" y="51587"/>
                </a:lnTo>
                <a:lnTo>
                  <a:pt x="18342" y="51467"/>
                </a:lnTo>
                <a:lnTo>
                  <a:pt x="18101" y="51346"/>
                </a:lnTo>
                <a:lnTo>
                  <a:pt x="17920" y="51286"/>
                </a:lnTo>
                <a:close/>
                <a:moveTo>
                  <a:pt x="23230" y="51286"/>
                </a:moveTo>
                <a:lnTo>
                  <a:pt x="23049" y="51346"/>
                </a:lnTo>
                <a:lnTo>
                  <a:pt x="22807" y="51467"/>
                </a:lnTo>
                <a:lnTo>
                  <a:pt x="22626" y="51587"/>
                </a:lnTo>
                <a:lnTo>
                  <a:pt x="22506" y="51768"/>
                </a:lnTo>
                <a:lnTo>
                  <a:pt x="22385" y="52010"/>
                </a:lnTo>
                <a:lnTo>
                  <a:pt x="22325" y="52191"/>
                </a:lnTo>
                <a:lnTo>
                  <a:pt x="22325" y="52432"/>
                </a:lnTo>
                <a:lnTo>
                  <a:pt x="22325" y="52673"/>
                </a:lnTo>
                <a:lnTo>
                  <a:pt x="22385" y="52854"/>
                </a:lnTo>
                <a:lnTo>
                  <a:pt x="22506" y="53096"/>
                </a:lnTo>
                <a:lnTo>
                  <a:pt x="22626" y="53277"/>
                </a:lnTo>
                <a:lnTo>
                  <a:pt x="22807" y="53397"/>
                </a:lnTo>
                <a:lnTo>
                  <a:pt x="23049" y="53518"/>
                </a:lnTo>
                <a:lnTo>
                  <a:pt x="23230" y="53578"/>
                </a:lnTo>
                <a:lnTo>
                  <a:pt x="23712" y="53578"/>
                </a:lnTo>
                <a:lnTo>
                  <a:pt x="23893" y="53518"/>
                </a:lnTo>
                <a:lnTo>
                  <a:pt x="24135" y="53397"/>
                </a:lnTo>
                <a:lnTo>
                  <a:pt x="24316" y="53277"/>
                </a:lnTo>
                <a:lnTo>
                  <a:pt x="24436" y="53096"/>
                </a:lnTo>
                <a:lnTo>
                  <a:pt x="24557" y="52854"/>
                </a:lnTo>
                <a:lnTo>
                  <a:pt x="24617" y="52673"/>
                </a:lnTo>
                <a:lnTo>
                  <a:pt x="24617" y="52432"/>
                </a:lnTo>
                <a:lnTo>
                  <a:pt x="24617" y="52191"/>
                </a:lnTo>
                <a:lnTo>
                  <a:pt x="24557" y="52010"/>
                </a:lnTo>
                <a:lnTo>
                  <a:pt x="24436" y="51768"/>
                </a:lnTo>
                <a:lnTo>
                  <a:pt x="24316" y="51587"/>
                </a:lnTo>
                <a:lnTo>
                  <a:pt x="24135" y="51467"/>
                </a:lnTo>
                <a:lnTo>
                  <a:pt x="23893" y="51346"/>
                </a:lnTo>
                <a:lnTo>
                  <a:pt x="23712" y="51286"/>
                </a:lnTo>
                <a:close/>
                <a:moveTo>
                  <a:pt x="29022" y="51286"/>
                </a:moveTo>
                <a:lnTo>
                  <a:pt x="28841" y="51346"/>
                </a:lnTo>
                <a:lnTo>
                  <a:pt x="28599" y="51467"/>
                </a:lnTo>
                <a:lnTo>
                  <a:pt x="28418" y="51587"/>
                </a:lnTo>
                <a:lnTo>
                  <a:pt x="28298" y="51768"/>
                </a:lnTo>
                <a:lnTo>
                  <a:pt x="28177" y="52010"/>
                </a:lnTo>
                <a:lnTo>
                  <a:pt x="28117" y="52191"/>
                </a:lnTo>
                <a:lnTo>
                  <a:pt x="28117" y="52432"/>
                </a:lnTo>
                <a:lnTo>
                  <a:pt x="28117" y="52673"/>
                </a:lnTo>
                <a:lnTo>
                  <a:pt x="28177" y="52854"/>
                </a:lnTo>
                <a:lnTo>
                  <a:pt x="28298" y="53096"/>
                </a:lnTo>
                <a:lnTo>
                  <a:pt x="28418" y="53277"/>
                </a:lnTo>
                <a:lnTo>
                  <a:pt x="28599" y="53397"/>
                </a:lnTo>
                <a:lnTo>
                  <a:pt x="28841" y="53518"/>
                </a:lnTo>
                <a:lnTo>
                  <a:pt x="29022" y="53578"/>
                </a:lnTo>
                <a:lnTo>
                  <a:pt x="29505" y="53578"/>
                </a:lnTo>
                <a:lnTo>
                  <a:pt x="29686" y="53518"/>
                </a:lnTo>
                <a:lnTo>
                  <a:pt x="29927" y="53397"/>
                </a:lnTo>
                <a:lnTo>
                  <a:pt x="30108" y="53277"/>
                </a:lnTo>
                <a:lnTo>
                  <a:pt x="30229" y="53096"/>
                </a:lnTo>
                <a:lnTo>
                  <a:pt x="30349" y="52854"/>
                </a:lnTo>
                <a:lnTo>
                  <a:pt x="30410" y="52673"/>
                </a:lnTo>
                <a:lnTo>
                  <a:pt x="30410" y="52432"/>
                </a:lnTo>
                <a:lnTo>
                  <a:pt x="30410" y="52191"/>
                </a:lnTo>
                <a:lnTo>
                  <a:pt x="30349" y="52010"/>
                </a:lnTo>
                <a:lnTo>
                  <a:pt x="30229" y="51768"/>
                </a:lnTo>
                <a:lnTo>
                  <a:pt x="30108" y="51587"/>
                </a:lnTo>
                <a:lnTo>
                  <a:pt x="29927" y="51467"/>
                </a:lnTo>
                <a:lnTo>
                  <a:pt x="29686" y="51346"/>
                </a:lnTo>
                <a:lnTo>
                  <a:pt x="29505" y="51286"/>
                </a:lnTo>
                <a:close/>
                <a:moveTo>
                  <a:pt x="34814" y="51286"/>
                </a:moveTo>
                <a:lnTo>
                  <a:pt x="34633" y="51346"/>
                </a:lnTo>
                <a:lnTo>
                  <a:pt x="34392" y="51467"/>
                </a:lnTo>
                <a:lnTo>
                  <a:pt x="34211" y="51587"/>
                </a:lnTo>
                <a:lnTo>
                  <a:pt x="34090" y="51768"/>
                </a:lnTo>
                <a:lnTo>
                  <a:pt x="33969" y="52010"/>
                </a:lnTo>
                <a:lnTo>
                  <a:pt x="33909" y="52191"/>
                </a:lnTo>
                <a:lnTo>
                  <a:pt x="33909" y="52432"/>
                </a:lnTo>
                <a:lnTo>
                  <a:pt x="33909" y="52673"/>
                </a:lnTo>
                <a:lnTo>
                  <a:pt x="33969" y="52854"/>
                </a:lnTo>
                <a:lnTo>
                  <a:pt x="34090" y="53096"/>
                </a:lnTo>
                <a:lnTo>
                  <a:pt x="34211" y="53277"/>
                </a:lnTo>
                <a:lnTo>
                  <a:pt x="34392" y="53397"/>
                </a:lnTo>
                <a:lnTo>
                  <a:pt x="34633" y="53518"/>
                </a:lnTo>
                <a:lnTo>
                  <a:pt x="34814" y="53578"/>
                </a:lnTo>
                <a:lnTo>
                  <a:pt x="35297" y="53578"/>
                </a:lnTo>
                <a:lnTo>
                  <a:pt x="35478" y="53518"/>
                </a:lnTo>
                <a:lnTo>
                  <a:pt x="35719" y="53397"/>
                </a:lnTo>
                <a:lnTo>
                  <a:pt x="35900" y="53277"/>
                </a:lnTo>
                <a:lnTo>
                  <a:pt x="36021" y="53096"/>
                </a:lnTo>
                <a:lnTo>
                  <a:pt x="36141" y="52854"/>
                </a:lnTo>
                <a:lnTo>
                  <a:pt x="36202" y="52673"/>
                </a:lnTo>
                <a:lnTo>
                  <a:pt x="36202" y="52432"/>
                </a:lnTo>
                <a:lnTo>
                  <a:pt x="36202" y="52191"/>
                </a:lnTo>
                <a:lnTo>
                  <a:pt x="36141" y="52010"/>
                </a:lnTo>
                <a:lnTo>
                  <a:pt x="36021" y="51768"/>
                </a:lnTo>
                <a:lnTo>
                  <a:pt x="35900" y="51587"/>
                </a:lnTo>
                <a:lnTo>
                  <a:pt x="35719" y="51467"/>
                </a:lnTo>
                <a:lnTo>
                  <a:pt x="35478" y="51346"/>
                </a:lnTo>
                <a:lnTo>
                  <a:pt x="35297" y="51286"/>
                </a:lnTo>
                <a:close/>
                <a:moveTo>
                  <a:pt x="40606" y="51286"/>
                </a:moveTo>
                <a:lnTo>
                  <a:pt x="40425" y="51346"/>
                </a:lnTo>
                <a:lnTo>
                  <a:pt x="40184" y="51467"/>
                </a:lnTo>
                <a:lnTo>
                  <a:pt x="40003" y="51587"/>
                </a:lnTo>
                <a:lnTo>
                  <a:pt x="39882" y="51768"/>
                </a:lnTo>
                <a:lnTo>
                  <a:pt x="39762" y="52010"/>
                </a:lnTo>
                <a:lnTo>
                  <a:pt x="39701" y="52191"/>
                </a:lnTo>
                <a:lnTo>
                  <a:pt x="39701" y="52432"/>
                </a:lnTo>
                <a:lnTo>
                  <a:pt x="39701" y="52673"/>
                </a:lnTo>
                <a:lnTo>
                  <a:pt x="39762" y="52854"/>
                </a:lnTo>
                <a:lnTo>
                  <a:pt x="39882" y="53096"/>
                </a:lnTo>
                <a:lnTo>
                  <a:pt x="40003" y="53277"/>
                </a:lnTo>
                <a:lnTo>
                  <a:pt x="40184" y="53397"/>
                </a:lnTo>
                <a:lnTo>
                  <a:pt x="40425" y="53518"/>
                </a:lnTo>
                <a:lnTo>
                  <a:pt x="40606" y="53578"/>
                </a:lnTo>
                <a:lnTo>
                  <a:pt x="41089" y="53578"/>
                </a:lnTo>
                <a:lnTo>
                  <a:pt x="41270" y="53518"/>
                </a:lnTo>
                <a:lnTo>
                  <a:pt x="41511" y="53397"/>
                </a:lnTo>
                <a:lnTo>
                  <a:pt x="41692" y="53277"/>
                </a:lnTo>
                <a:lnTo>
                  <a:pt x="41813" y="53096"/>
                </a:lnTo>
                <a:lnTo>
                  <a:pt x="41934" y="52854"/>
                </a:lnTo>
                <a:lnTo>
                  <a:pt x="41994" y="52673"/>
                </a:lnTo>
                <a:lnTo>
                  <a:pt x="41994" y="52432"/>
                </a:lnTo>
                <a:lnTo>
                  <a:pt x="41994" y="52191"/>
                </a:lnTo>
                <a:lnTo>
                  <a:pt x="41934" y="52010"/>
                </a:lnTo>
                <a:lnTo>
                  <a:pt x="41813" y="51768"/>
                </a:lnTo>
                <a:lnTo>
                  <a:pt x="41692" y="51587"/>
                </a:lnTo>
                <a:lnTo>
                  <a:pt x="41511" y="51467"/>
                </a:lnTo>
                <a:lnTo>
                  <a:pt x="41270" y="51346"/>
                </a:lnTo>
                <a:lnTo>
                  <a:pt x="41089" y="51286"/>
                </a:lnTo>
                <a:close/>
                <a:moveTo>
                  <a:pt x="46399" y="51286"/>
                </a:moveTo>
                <a:lnTo>
                  <a:pt x="46218" y="51346"/>
                </a:lnTo>
                <a:lnTo>
                  <a:pt x="45976" y="51467"/>
                </a:lnTo>
                <a:lnTo>
                  <a:pt x="45795" y="51587"/>
                </a:lnTo>
                <a:lnTo>
                  <a:pt x="45674" y="51768"/>
                </a:lnTo>
                <a:lnTo>
                  <a:pt x="45554" y="52010"/>
                </a:lnTo>
                <a:lnTo>
                  <a:pt x="45493" y="52191"/>
                </a:lnTo>
                <a:lnTo>
                  <a:pt x="45493" y="52432"/>
                </a:lnTo>
                <a:lnTo>
                  <a:pt x="45493" y="52673"/>
                </a:lnTo>
                <a:lnTo>
                  <a:pt x="45554" y="52854"/>
                </a:lnTo>
                <a:lnTo>
                  <a:pt x="45674" y="53096"/>
                </a:lnTo>
                <a:lnTo>
                  <a:pt x="45795" y="53277"/>
                </a:lnTo>
                <a:lnTo>
                  <a:pt x="45976" y="53397"/>
                </a:lnTo>
                <a:lnTo>
                  <a:pt x="46218" y="53518"/>
                </a:lnTo>
                <a:lnTo>
                  <a:pt x="46399" y="53578"/>
                </a:lnTo>
                <a:lnTo>
                  <a:pt x="46881" y="53578"/>
                </a:lnTo>
                <a:lnTo>
                  <a:pt x="47062" y="53518"/>
                </a:lnTo>
                <a:lnTo>
                  <a:pt x="47304" y="53397"/>
                </a:lnTo>
                <a:lnTo>
                  <a:pt x="47485" y="53277"/>
                </a:lnTo>
                <a:lnTo>
                  <a:pt x="47605" y="53096"/>
                </a:lnTo>
                <a:lnTo>
                  <a:pt x="47726" y="52854"/>
                </a:lnTo>
                <a:lnTo>
                  <a:pt x="47786" y="52673"/>
                </a:lnTo>
                <a:lnTo>
                  <a:pt x="47786" y="52432"/>
                </a:lnTo>
                <a:lnTo>
                  <a:pt x="47786" y="52191"/>
                </a:lnTo>
                <a:lnTo>
                  <a:pt x="47726" y="52010"/>
                </a:lnTo>
                <a:lnTo>
                  <a:pt x="47605" y="51768"/>
                </a:lnTo>
                <a:lnTo>
                  <a:pt x="47485" y="51587"/>
                </a:lnTo>
                <a:lnTo>
                  <a:pt x="47304" y="51467"/>
                </a:lnTo>
                <a:lnTo>
                  <a:pt x="47062" y="51346"/>
                </a:lnTo>
                <a:lnTo>
                  <a:pt x="46881" y="51286"/>
                </a:lnTo>
                <a:close/>
                <a:moveTo>
                  <a:pt x="52191" y="51286"/>
                </a:moveTo>
                <a:lnTo>
                  <a:pt x="52010" y="51346"/>
                </a:lnTo>
                <a:lnTo>
                  <a:pt x="51768" y="51467"/>
                </a:lnTo>
                <a:lnTo>
                  <a:pt x="51587" y="51587"/>
                </a:lnTo>
                <a:lnTo>
                  <a:pt x="51467" y="51768"/>
                </a:lnTo>
                <a:lnTo>
                  <a:pt x="51346" y="52010"/>
                </a:lnTo>
                <a:lnTo>
                  <a:pt x="51286" y="52191"/>
                </a:lnTo>
                <a:lnTo>
                  <a:pt x="51286" y="52432"/>
                </a:lnTo>
                <a:lnTo>
                  <a:pt x="51286" y="52673"/>
                </a:lnTo>
                <a:lnTo>
                  <a:pt x="51346" y="52854"/>
                </a:lnTo>
                <a:lnTo>
                  <a:pt x="51467" y="53096"/>
                </a:lnTo>
                <a:lnTo>
                  <a:pt x="51587" y="53277"/>
                </a:lnTo>
                <a:lnTo>
                  <a:pt x="51768" y="53397"/>
                </a:lnTo>
                <a:lnTo>
                  <a:pt x="52010" y="53518"/>
                </a:lnTo>
                <a:lnTo>
                  <a:pt x="52191" y="53578"/>
                </a:lnTo>
                <a:lnTo>
                  <a:pt x="52673" y="53578"/>
                </a:lnTo>
                <a:lnTo>
                  <a:pt x="52854" y="53518"/>
                </a:lnTo>
                <a:lnTo>
                  <a:pt x="53096" y="53397"/>
                </a:lnTo>
                <a:lnTo>
                  <a:pt x="53277" y="53277"/>
                </a:lnTo>
                <a:lnTo>
                  <a:pt x="53397" y="53096"/>
                </a:lnTo>
                <a:lnTo>
                  <a:pt x="53518" y="52854"/>
                </a:lnTo>
                <a:lnTo>
                  <a:pt x="53578" y="52673"/>
                </a:lnTo>
                <a:lnTo>
                  <a:pt x="53578" y="52432"/>
                </a:lnTo>
                <a:lnTo>
                  <a:pt x="53578" y="52191"/>
                </a:lnTo>
                <a:lnTo>
                  <a:pt x="53518" y="52010"/>
                </a:lnTo>
                <a:lnTo>
                  <a:pt x="53397" y="51768"/>
                </a:lnTo>
                <a:lnTo>
                  <a:pt x="53277" y="51587"/>
                </a:lnTo>
                <a:lnTo>
                  <a:pt x="53096" y="51467"/>
                </a:lnTo>
                <a:lnTo>
                  <a:pt x="52854" y="51346"/>
                </a:lnTo>
                <a:lnTo>
                  <a:pt x="52673" y="51286"/>
                </a:lnTo>
                <a:close/>
                <a:moveTo>
                  <a:pt x="57983" y="51286"/>
                </a:moveTo>
                <a:lnTo>
                  <a:pt x="57802" y="51346"/>
                </a:lnTo>
                <a:lnTo>
                  <a:pt x="57561" y="51467"/>
                </a:lnTo>
                <a:lnTo>
                  <a:pt x="57380" y="51587"/>
                </a:lnTo>
                <a:lnTo>
                  <a:pt x="57259" y="51768"/>
                </a:lnTo>
                <a:lnTo>
                  <a:pt x="57138" y="52010"/>
                </a:lnTo>
                <a:lnTo>
                  <a:pt x="57078" y="52191"/>
                </a:lnTo>
                <a:lnTo>
                  <a:pt x="57078" y="52432"/>
                </a:lnTo>
                <a:lnTo>
                  <a:pt x="57078" y="52673"/>
                </a:lnTo>
                <a:lnTo>
                  <a:pt x="57138" y="52854"/>
                </a:lnTo>
                <a:lnTo>
                  <a:pt x="57259" y="53096"/>
                </a:lnTo>
                <a:lnTo>
                  <a:pt x="57380" y="53277"/>
                </a:lnTo>
                <a:lnTo>
                  <a:pt x="57561" y="53397"/>
                </a:lnTo>
                <a:lnTo>
                  <a:pt x="57802" y="53518"/>
                </a:lnTo>
                <a:lnTo>
                  <a:pt x="57983" y="53578"/>
                </a:lnTo>
                <a:lnTo>
                  <a:pt x="58466" y="53578"/>
                </a:lnTo>
                <a:lnTo>
                  <a:pt x="58647" y="53518"/>
                </a:lnTo>
                <a:lnTo>
                  <a:pt x="58888" y="53397"/>
                </a:lnTo>
                <a:lnTo>
                  <a:pt x="59069" y="53277"/>
                </a:lnTo>
                <a:lnTo>
                  <a:pt x="59190" y="53096"/>
                </a:lnTo>
                <a:lnTo>
                  <a:pt x="59310" y="52854"/>
                </a:lnTo>
                <a:lnTo>
                  <a:pt x="59371" y="52673"/>
                </a:lnTo>
                <a:lnTo>
                  <a:pt x="59371" y="52432"/>
                </a:lnTo>
                <a:lnTo>
                  <a:pt x="59371" y="52191"/>
                </a:lnTo>
                <a:lnTo>
                  <a:pt x="59310" y="52010"/>
                </a:lnTo>
                <a:lnTo>
                  <a:pt x="59190" y="51768"/>
                </a:lnTo>
                <a:lnTo>
                  <a:pt x="59069" y="51587"/>
                </a:lnTo>
                <a:lnTo>
                  <a:pt x="58888" y="51467"/>
                </a:lnTo>
                <a:lnTo>
                  <a:pt x="58647" y="51346"/>
                </a:lnTo>
                <a:lnTo>
                  <a:pt x="58466" y="51286"/>
                </a:lnTo>
                <a:close/>
                <a:moveTo>
                  <a:pt x="63775" y="51286"/>
                </a:moveTo>
                <a:lnTo>
                  <a:pt x="63594" y="51346"/>
                </a:lnTo>
                <a:lnTo>
                  <a:pt x="63353" y="51467"/>
                </a:lnTo>
                <a:lnTo>
                  <a:pt x="63172" y="51587"/>
                </a:lnTo>
                <a:lnTo>
                  <a:pt x="63051" y="51768"/>
                </a:lnTo>
                <a:lnTo>
                  <a:pt x="62931" y="52010"/>
                </a:lnTo>
                <a:lnTo>
                  <a:pt x="62870" y="52191"/>
                </a:lnTo>
                <a:lnTo>
                  <a:pt x="62870" y="52432"/>
                </a:lnTo>
                <a:lnTo>
                  <a:pt x="62870" y="52673"/>
                </a:lnTo>
                <a:lnTo>
                  <a:pt x="62931" y="52854"/>
                </a:lnTo>
                <a:lnTo>
                  <a:pt x="63051" y="53096"/>
                </a:lnTo>
                <a:lnTo>
                  <a:pt x="63172" y="53277"/>
                </a:lnTo>
                <a:lnTo>
                  <a:pt x="63353" y="53397"/>
                </a:lnTo>
                <a:lnTo>
                  <a:pt x="63594" y="53518"/>
                </a:lnTo>
                <a:lnTo>
                  <a:pt x="63775" y="53578"/>
                </a:lnTo>
                <a:lnTo>
                  <a:pt x="64258" y="53578"/>
                </a:lnTo>
                <a:lnTo>
                  <a:pt x="64439" y="53518"/>
                </a:lnTo>
                <a:lnTo>
                  <a:pt x="64680" y="53397"/>
                </a:lnTo>
                <a:lnTo>
                  <a:pt x="64861" y="53277"/>
                </a:lnTo>
                <a:lnTo>
                  <a:pt x="64982" y="53096"/>
                </a:lnTo>
                <a:lnTo>
                  <a:pt x="65103" y="52854"/>
                </a:lnTo>
                <a:lnTo>
                  <a:pt x="65163" y="52673"/>
                </a:lnTo>
                <a:lnTo>
                  <a:pt x="65163" y="52432"/>
                </a:lnTo>
                <a:lnTo>
                  <a:pt x="65163" y="52191"/>
                </a:lnTo>
                <a:lnTo>
                  <a:pt x="65103" y="52010"/>
                </a:lnTo>
                <a:lnTo>
                  <a:pt x="64982" y="51768"/>
                </a:lnTo>
                <a:lnTo>
                  <a:pt x="64861" y="51587"/>
                </a:lnTo>
                <a:lnTo>
                  <a:pt x="64680" y="51467"/>
                </a:lnTo>
                <a:lnTo>
                  <a:pt x="64439" y="51346"/>
                </a:lnTo>
                <a:lnTo>
                  <a:pt x="64258" y="51286"/>
                </a:lnTo>
                <a:close/>
                <a:moveTo>
                  <a:pt x="69567" y="51286"/>
                </a:moveTo>
                <a:lnTo>
                  <a:pt x="69386" y="51346"/>
                </a:lnTo>
                <a:lnTo>
                  <a:pt x="69145" y="51467"/>
                </a:lnTo>
                <a:lnTo>
                  <a:pt x="68964" y="51587"/>
                </a:lnTo>
                <a:lnTo>
                  <a:pt x="68843" y="51768"/>
                </a:lnTo>
                <a:lnTo>
                  <a:pt x="68723" y="52010"/>
                </a:lnTo>
                <a:lnTo>
                  <a:pt x="68662" y="52191"/>
                </a:lnTo>
                <a:lnTo>
                  <a:pt x="68662" y="52432"/>
                </a:lnTo>
                <a:lnTo>
                  <a:pt x="68662" y="52673"/>
                </a:lnTo>
                <a:lnTo>
                  <a:pt x="68723" y="52854"/>
                </a:lnTo>
                <a:lnTo>
                  <a:pt x="68843" y="53096"/>
                </a:lnTo>
                <a:lnTo>
                  <a:pt x="68964" y="53277"/>
                </a:lnTo>
                <a:lnTo>
                  <a:pt x="69145" y="53397"/>
                </a:lnTo>
                <a:lnTo>
                  <a:pt x="69386" y="53518"/>
                </a:lnTo>
                <a:lnTo>
                  <a:pt x="69567" y="53578"/>
                </a:lnTo>
                <a:lnTo>
                  <a:pt x="70050" y="53578"/>
                </a:lnTo>
                <a:lnTo>
                  <a:pt x="70231" y="53518"/>
                </a:lnTo>
                <a:lnTo>
                  <a:pt x="70472" y="53397"/>
                </a:lnTo>
                <a:lnTo>
                  <a:pt x="70653" y="53277"/>
                </a:lnTo>
                <a:lnTo>
                  <a:pt x="70774" y="53096"/>
                </a:lnTo>
                <a:lnTo>
                  <a:pt x="70895" y="52854"/>
                </a:lnTo>
                <a:lnTo>
                  <a:pt x="70955" y="52673"/>
                </a:lnTo>
                <a:lnTo>
                  <a:pt x="70955" y="52432"/>
                </a:lnTo>
                <a:lnTo>
                  <a:pt x="70955" y="52191"/>
                </a:lnTo>
                <a:lnTo>
                  <a:pt x="70895" y="52010"/>
                </a:lnTo>
                <a:lnTo>
                  <a:pt x="70774" y="51768"/>
                </a:lnTo>
                <a:lnTo>
                  <a:pt x="70653" y="51587"/>
                </a:lnTo>
                <a:lnTo>
                  <a:pt x="70472" y="51467"/>
                </a:lnTo>
                <a:lnTo>
                  <a:pt x="70231" y="51346"/>
                </a:lnTo>
                <a:lnTo>
                  <a:pt x="70050" y="51286"/>
                </a:lnTo>
                <a:close/>
                <a:moveTo>
                  <a:pt x="3620" y="54242"/>
                </a:moveTo>
                <a:lnTo>
                  <a:pt x="4284" y="55630"/>
                </a:lnTo>
                <a:lnTo>
                  <a:pt x="4345" y="55328"/>
                </a:lnTo>
                <a:lnTo>
                  <a:pt x="4284" y="54966"/>
                </a:lnTo>
                <a:lnTo>
                  <a:pt x="4164" y="54664"/>
                </a:lnTo>
                <a:lnTo>
                  <a:pt x="3922" y="54423"/>
                </a:lnTo>
                <a:lnTo>
                  <a:pt x="3620" y="54242"/>
                </a:lnTo>
                <a:close/>
                <a:moveTo>
                  <a:pt x="72283" y="54242"/>
                </a:moveTo>
                <a:lnTo>
                  <a:pt x="71981" y="54423"/>
                </a:lnTo>
                <a:lnTo>
                  <a:pt x="71740" y="54664"/>
                </a:lnTo>
                <a:lnTo>
                  <a:pt x="71619" y="54966"/>
                </a:lnTo>
                <a:lnTo>
                  <a:pt x="71559" y="55328"/>
                </a:lnTo>
                <a:lnTo>
                  <a:pt x="71619" y="55630"/>
                </a:lnTo>
                <a:lnTo>
                  <a:pt x="72283" y="54242"/>
                </a:lnTo>
                <a:close/>
                <a:moveTo>
                  <a:pt x="8749" y="54182"/>
                </a:moveTo>
                <a:lnTo>
                  <a:pt x="8568" y="54242"/>
                </a:lnTo>
                <a:lnTo>
                  <a:pt x="8327" y="54363"/>
                </a:lnTo>
                <a:lnTo>
                  <a:pt x="8146" y="54483"/>
                </a:lnTo>
                <a:lnTo>
                  <a:pt x="8025" y="54664"/>
                </a:lnTo>
                <a:lnTo>
                  <a:pt x="7904" y="54906"/>
                </a:lnTo>
                <a:lnTo>
                  <a:pt x="7844" y="55087"/>
                </a:lnTo>
                <a:lnTo>
                  <a:pt x="7844" y="55328"/>
                </a:lnTo>
                <a:lnTo>
                  <a:pt x="7844" y="55569"/>
                </a:lnTo>
                <a:lnTo>
                  <a:pt x="7904" y="55750"/>
                </a:lnTo>
                <a:lnTo>
                  <a:pt x="8025" y="55992"/>
                </a:lnTo>
                <a:lnTo>
                  <a:pt x="8146" y="56173"/>
                </a:lnTo>
                <a:lnTo>
                  <a:pt x="8327" y="56293"/>
                </a:lnTo>
                <a:lnTo>
                  <a:pt x="8568" y="56414"/>
                </a:lnTo>
                <a:lnTo>
                  <a:pt x="8749" y="56474"/>
                </a:lnTo>
                <a:lnTo>
                  <a:pt x="9232" y="56474"/>
                </a:lnTo>
                <a:lnTo>
                  <a:pt x="9413" y="56414"/>
                </a:lnTo>
                <a:lnTo>
                  <a:pt x="9654" y="56293"/>
                </a:lnTo>
                <a:lnTo>
                  <a:pt x="9835" y="56173"/>
                </a:lnTo>
                <a:lnTo>
                  <a:pt x="9956" y="55992"/>
                </a:lnTo>
                <a:lnTo>
                  <a:pt x="10076" y="55750"/>
                </a:lnTo>
                <a:lnTo>
                  <a:pt x="10137" y="55569"/>
                </a:lnTo>
                <a:lnTo>
                  <a:pt x="10137" y="55328"/>
                </a:lnTo>
                <a:lnTo>
                  <a:pt x="10137" y="55087"/>
                </a:lnTo>
                <a:lnTo>
                  <a:pt x="10076" y="54906"/>
                </a:lnTo>
                <a:lnTo>
                  <a:pt x="9956" y="54664"/>
                </a:lnTo>
                <a:lnTo>
                  <a:pt x="9835" y="54483"/>
                </a:lnTo>
                <a:lnTo>
                  <a:pt x="9654" y="54363"/>
                </a:lnTo>
                <a:lnTo>
                  <a:pt x="9413" y="54242"/>
                </a:lnTo>
                <a:lnTo>
                  <a:pt x="9232" y="54182"/>
                </a:lnTo>
                <a:close/>
                <a:moveTo>
                  <a:pt x="14541" y="54182"/>
                </a:moveTo>
                <a:lnTo>
                  <a:pt x="14360" y="54242"/>
                </a:lnTo>
                <a:lnTo>
                  <a:pt x="14119" y="54363"/>
                </a:lnTo>
                <a:lnTo>
                  <a:pt x="13938" y="54483"/>
                </a:lnTo>
                <a:lnTo>
                  <a:pt x="13817" y="54664"/>
                </a:lnTo>
                <a:lnTo>
                  <a:pt x="13697" y="54906"/>
                </a:lnTo>
                <a:lnTo>
                  <a:pt x="13636" y="55087"/>
                </a:lnTo>
                <a:lnTo>
                  <a:pt x="13636" y="55328"/>
                </a:lnTo>
                <a:lnTo>
                  <a:pt x="13636" y="55569"/>
                </a:lnTo>
                <a:lnTo>
                  <a:pt x="13697" y="55750"/>
                </a:lnTo>
                <a:lnTo>
                  <a:pt x="13817" y="55992"/>
                </a:lnTo>
                <a:lnTo>
                  <a:pt x="13938" y="56173"/>
                </a:lnTo>
                <a:lnTo>
                  <a:pt x="14119" y="56293"/>
                </a:lnTo>
                <a:lnTo>
                  <a:pt x="14360" y="56414"/>
                </a:lnTo>
                <a:lnTo>
                  <a:pt x="14541" y="56474"/>
                </a:lnTo>
                <a:lnTo>
                  <a:pt x="15024" y="56474"/>
                </a:lnTo>
                <a:lnTo>
                  <a:pt x="15205" y="56414"/>
                </a:lnTo>
                <a:lnTo>
                  <a:pt x="15446" y="56293"/>
                </a:lnTo>
                <a:lnTo>
                  <a:pt x="15627" y="56173"/>
                </a:lnTo>
                <a:lnTo>
                  <a:pt x="15748" y="55992"/>
                </a:lnTo>
                <a:lnTo>
                  <a:pt x="15869" y="55750"/>
                </a:lnTo>
                <a:lnTo>
                  <a:pt x="15929" y="55569"/>
                </a:lnTo>
                <a:lnTo>
                  <a:pt x="15929" y="55328"/>
                </a:lnTo>
                <a:lnTo>
                  <a:pt x="15929" y="55087"/>
                </a:lnTo>
                <a:lnTo>
                  <a:pt x="15869" y="54906"/>
                </a:lnTo>
                <a:lnTo>
                  <a:pt x="15748" y="54664"/>
                </a:lnTo>
                <a:lnTo>
                  <a:pt x="15627" y="54483"/>
                </a:lnTo>
                <a:lnTo>
                  <a:pt x="15446" y="54363"/>
                </a:lnTo>
                <a:lnTo>
                  <a:pt x="15205" y="54242"/>
                </a:lnTo>
                <a:lnTo>
                  <a:pt x="15024" y="54182"/>
                </a:lnTo>
                <a:close/>
                <a:moveTo>
                  <a:pt x="20333" y="54182"/>
                </a:moveTo>
                <a:lnTo>
                  <a:pt x="20152" y="54242"/>
                </a:lnTo>
                <a:lnTo>
                  <a:pt x="19911" y="54363"/>
                </a:lnTo>
                <a:lnTo>
                  <a:pt x="19730" y="54483"/>
                </a:lnTo>
                <a:lnTo>
                  <a:pt x="19609" y="54664"/>
                </a:lnTo>
                <a:lnTo>
                  <a:pt x="19489" y="54906"/>
                </a:lnTo>
                <a:lnTo>
                  <a:pt x="19428" y="55087"/>
                </a:lnTo>
                <a:lnTo>
                  <a:pt x="19428" y="55328"/>
                </a:lnTo>
                <a:lnTo>
                  <a:pt x="19428" y="55569"/>
                </a:lnTo>
                <a:lnTo>
                  <a:pt x="19489" y="55750"/>
                </a:lnTo>
                <a:lnTo>
                  <a:pt x="19609" y="55992"/>
                </a:lnTo>
                <a:lnTo>
                  <a:pt x="19730" y="56173"/>
                </a:lnTo>
                <a:lnTo>
                  <a:pt x="19911" y="56293"/>
                </a:lnTo>
                <a:lnTo>
                  <a:pt x="20152" y="56414"/>
                </a:lnTo>
                <a:lnTo>
                  <a:pt x="20333" y="56474"/>
                </a:lnTo>
                <a:lnTo>
                  <a:pt x="20816" y="56474"/>
                </a:lnTo>
                <a:lnTo>
                  <a:pt x="20997" y="56414"/>
                </a:lnTo>
                <a:lnTo>
                  <a:pt x="21239" y="56293"/>
                </a:lnTo>
                <a:lnTo>
                  <a:pt x="21420" y="56173"/>
                </a:lnTo>
                <a:lnTo>
                  <a:pt x="21540" y="55992"/>
                </a:lnTo>
                <a:lnTo>
                  <a:pt x="21661" y="55750"/>
                </a:lnTo>
                <a:lnTo>
                  <a:pt x="21721" y="55569"/>
                </a:lnTo>
                <a:lnTo>
                  <a:pt x="21721" y="55328"/>
                </a:lnTo>
                <a:lnTo>
                  <a:pt x="21721" y="55087"/>
                </a:lnTo>
                <a:lnTo>
                  <a:pt x="21661" y="54906"/>
                </a:lnTo>
                <a:lnTo>
                  <a:pt x="21540" y="54664"/>
                </a:lnTo>
                <a:lnTo>
                  <a:pt x="21420" y="54483"/>
                </a:lnTo>
                <a:lnTo>
                  <a:pt x="21239" y="54363"/>
                </a:lnTo>
                <a:lnTo>
                  <a:pt x="20997" y="54242"/>
                </a:lnTo>
                <a:lnTo>
                  <a:pt x="20816" y="54182"/>
                </a:lnTo>
                <a:close/>
                <a:moveTo>
                  <a:pt x="26126" y="54182"/>
                </a:moveTo>
                <a:lnTo>
                  <a:pt x="25945" y="54242"/>
                </a:lnTo>
                <a:lnTo>
                  <a:pt x="25703" y="54363"/>
                </a:lnTo>
                <a:lnTo>
                  <a:pt x="25522" y="54483"/>
                </a:lnTo>
                <a:lnTo>
                  <a:pt x="25402" y="54664"/>
                </a:lnTo>
                <a:lnTo>
                  <a:pt x="25281" y="54906"/>
                </a:lnTo>
                <a:lnTo>
                  <a:pt x="25221" y="55087"/>
                </a:lnTo>
                <a:lnTo>
                  <a:pt x="25221" y="55328"/>
                </a:lnTo>
                <a:lnTo>
                  <a:pt x="25221" y="55569"/>
                </a:lnTo>
                <a:lnTo>
                  <a:pt x="25281" y="55750"/>
                </a:lnTo>
                <a:lnTo>
                  <a:pt x="25402" y="55992"/>
                </a:lnTo>
                <a:lnTo>
                  <a:pt x="25522" y="56173"/>
                </a:lnTo>
                <a:lnTo>
                  <a:pt x="25703" y="56293"/>
                </a:lnTo>
                <a:lnTo>
                  <a:pt x="25945" y="56414"/>
                </a:lnTo>
                <a:lnTo>
                  <a:pt x="26126" y="56474"/>
                </a:lnTo>
                <a:lnTo>
                  <a:pt x="26608" y="56474"/>
                </a:lnTo>
                <a:lnTo>
                  <a:pt x="26789" y="56414"/>
                </a:lnTo>
                <a:lnTo>
                  <a:pt x="27031" y="56293"/>
                </a:lnTo>
                <a:lnTo>
                  <a:pt x="27212" y="56173"/>
                </a:lnTo>
                <a:lnTo>
                  <a:pt x="27332" y="55992"/>
                </a:lnTo>
                <a:lnTo>
                  <a:pt x="27453" y="55750"/>
                </a:lnTo>
                <a:lnTo>
                  <a:pt x="27513" y="55569"/>
                </a:lnTo>
                <a:lnTo>
                  <a:pt x="27513" y="55328"/>
                </a:lnTo>
                <a:lnTo>
                  <a:pt x="27513" y="55087"/>
                </a:lnTo>
                <a:lnTo>
                  <a:pt x="27453" y="54906"/>
                </a:lnTo>
                <a:lnTo>
                  <a:pt x="27332" y="54664"/>
                </a:lnTo>
                <a:lnTo>
                  <a:pt x="27212" y="54483"/>
                </a:lnTo>
                <a:lnTo>
                  <a:pt x="27031" y="54363"/>
                </a:lnTo>
                <a:lnTo>
                  <a:pt x="26789" y="54242"/>
                </a:lnTo>
                <a:lnTo>
                  <a:pt x="26608" y="54182"/>
                </a:lnTo>
                <a:close/>
                <a:moveTo>
                  <a:pt x="31918" y="54182"/>
                </a:moveTo>
                <a:lnTo>
                  <a:pt x="31737" y="54242"/>
                </a:lnTo>
                <a:lnTo>
                  <a:pt x="31496" y="54363"/>
                </a:lnTo>
                <a:lnTo>
                  <a:pt x="31315" y="54483"/>
                </a:lnTo>
                <a:lnTo>
                  <a:pt x="31194" y="54664"/>
                </a:lnTo>
                <a:lnTo>
                  <a:pt x="31073" y="54906"/>
                </a:lnTo>
                <a:lnTo>
                  <a:pt x="31013" y="55087"/>
                </a:lnTo>
                <a:lnTo>
                  <a:pt x="31013" y="55328"/>
                </a:lnTo>
                <a:lnTo>
                  <a:pt x="31013" y="55569"/>
                </a:lnTo>
                <a:lnTo>
                  <a:pt x="31073" y="55750"/>
                </a:lnTo>
                <a:lnTo>
                  <a:pt x="31194" y="55992"/>
                </a:lnTo>
                <a:lnTo>
                  <a:pt x="31315" y="56173"/>
                </a:lnTo>
                <a:lnTo>
                  <a:pt x="31496" y="56293"/>
                </a:lnTo>
                <a:lnTo>
                  <a:pt x="31737" y="56414"/>
                </a:lnTo>
                <a:lnTo>
                  <a:pt x="31918" y="56474"/>
                </a:lnTo>
                <a:lnTo>
                  <a:pt x="32401" y="56474"/>
                </a:lnTo>
                <a:lnTo>
                  <a:pt x="32582" y="56414"/>
                </a:lnTo>
                <a:lnTo>
                  <a:pt x="32823" y="56293"/>
                </a:lnTo>
                <a:lnTo>
                  <a:pt x="33004" y="56173"/>
                </a:lnTo>
                <a:lnTo>
                  <a:pt x="33125" y="55992"/>
                </a:lnTo>
                <a:lnTo>
                  <a:pt x="33245" y="55750"/>
                </a:lnTo>
                <a:lnTo>
                  <a:pt x="33306" y="55569"/>
                </a:lnTo>
                <a:lnTo>
                  <a:pt x="33306" y="55328"/>
                </a:lnTo>
                <a:lnTo>
                  <a:pt x="33306" y="55087"/>
                </a:lnTo>
                <a:lnTo>
                  <a:pt x="33245" y="54906"/>
                </a:lnTo>
                <a:lnTo>
                  <a:pt x="33125" y="54664"/>
                </a:lnTo>
                <a:lnTo>
                  <a:pt x="33004" y="54483"/>
                </a:lnTo>
                <a:lnTo>
                  <a:pt x="32823" y="54363"/>
                </a:lnTo>
                <a:lnTo>
                  <a:pt x="32582" y="54242"/>
                </a:lnTo>
                <a:lnTo>
                  <a:pt x="32401" y="54182"/>
                </a:lnTo>
                <a:close/>
                <a:moveTo>
                  <a:pt x="37710" y="54182"/>
                </a:moveTo>
                <a:lnTo>
                  <a:pt x="37529" y="54242"/>
                </a:lnTo>
                <a:lnTo>
                  <a:pt x="37288" y="54363"/>
                </a:lnTo>
                <a:lnTo>
                  <a:pt x="37107" y="54483"/>
                </a:lnTo>
                <a:lnTo>
                  <a:pt x="36986" y="54664"/>
                </a:lnTo>
                <a:lnTo>
                  <a:pt x="36865" y="54906"/>
                </a:lnTo>
                <a:lnTo>
                  <a:pt x="36805" y="55087"/>
                </a:lnTo>
                <a:lnTo>
                  <a:pt x="36805" y="55328"/>
                </a:lnTo>
                <a:lnTo>
                  <a:pt x="36805" y="55569"/>
                </a:lnTo>
                <a:lnTo>
                  <a:pt x="36865" y="55750"/>
                </a:lnTo>
                <a:lnTo>
                  <a:pt x="36986" y="55992"/>
                </a:lnTo>
                <a:lnTo>
                  <a:pt x="37107" y="56173"/>
                </a:lnTo>
                <a:lnTo>
                  <a:pt x="37288" y="56293"/>
                </a:lnTo>
                <a:lnTo>
                  <a:pt x="37529" y="56414"/>
                </a:lnTo>
                <a:lnTo>
                  <a:pt x="37710" y="56474"/>
                </a:lnTo>
                <a:lnTo>
                  <a:pt x="38193" y="56474"/>
                </a:lnTo>
                <a:lnTo>
                  <a:pt x="38374" y="56414"/>
                </a:lnTo>
                <a:lnTo>
                  <a:pt x="38615" y="56293"/>
                </a:lnTo>
                <a:lnTo>
                  <a:pt x="38796" y="56173"/>
                </a:lnTo>
                <a:lnTo>
                  <a:pt x="38917" y="55992"/>
                </a:lnTo>
                <a:lnTo>
                  <a:pt x="39038" y="55750"/>
                </a:lnTo>
                <a:lnTo>
                  <a:pt x="39098" y="55569"/>
                </a:lnTo>
                <a:lnTo>
                  <a:pt x="39098" y="55328"/>
                </a:lnTo>
                <a:lnTo>
                  <a:pt x="39098" y="55087"/>
                </a:lnTo>
                <a:lnTo>
                  <a:pt x="39038" y="54906"/>
                </a:lnTo>
                <a:lnTo>
                  <a:pt x="38917" y="54664"/>
                </a:lnTo>
                <a:lnTo>
                  <a:pt x="38796" y="54483"/>
                </a:lnTo>
                <a:lnTo>
                  <a:pt x="38615" y="54363"/>
                </a:lnTo>
                <a:lnTo>
                  <a:pt x="38374" y="54242"/>
                </a:lnTo>
                <a:lnTo>
                  <a:pt x="38193" y="54182"/>
                </a:lnTo>
                <a:close/>
                <a:moveTo>
                  <a:pt x="43502" y="54182"/>
                </a:moveTo>
                <a:lnTo>
                  <a:pt x="43321" y="54242"/>
                </a:lnTo>
                <a:lnTo>
                  <a:pt x="43080" y="54363"/>
                </a:lnTo>
                <a:lnTo>
                  <a:pt x="42899" y="54483"/>
                </a:lnTo>
                <a:lnTo>
                  <a:pt x="42778" y="54664"/>
                </a:lnTo>
                <a:lnTo>
                  <a:pt x="42658" y="54906"/>
                </a:lnTo>
                <a:lnTo>
                  <a:pt x="42597" y="55087"/>
                </a:lnTo>
                <a:lnTo>
                  <a:pt x="42597" y="55328"/>
                </a:lnTo>
                <a:lnTo>
                  <a:pt x="42597" y="55569"/>
                </a:lnTo>
                <a:lnTo>
                  <a:pt x="42658" y="55750"/>
                </a:lnTo>
                <a:lnTo>
                  <a:pt x="42778" y="55992"/>
                </a:lnTo>
                <a:lnTo>
                  <a:pt x="42899" y="56173"/>
                </a:lnTo>
                <a:lnTo>
                  <a:pt x="43080" y="56293"/>
                </a:lnTo>
                <a:lnTo>
                  <a:pt x="43321" y="56414"/>
                </a:lnTo>
                <a:lnTo>
                  <a:pt x="43502" y="56474"/>
                </a:lnTo>
                <a:lnTo>
                  <a:pt x="43985" y="56474"/>
                </a:lnTo>
                <a:lnTo>
                  <a:pt x="44166" y="56414"/>
                </a:lnTo>
                <a:lnTo>
                  <a:pt x="44407" y="56293"/>
                </a:lnTo>
                <a:lnTo>
                  <a:pt x="44588" y="56173"/>
                </a:lnTo>
                <a:lnTo>
                  <a:pt x="44709" y="55992"/>
                </a:lnTo>
                <a:lnTo>
                  <a:pt x="44830" y="55750"/>
                </a:lnTo>
                <a:lnTo>
                  <a:pt x="44890" y="55569"/>
                </a:lnTo>
                <a:lnTo>
                  <a:pt x="44890" y="55328"/>
                </a:lnTo>
                <a:lnTo>
                  <a:pt x="44890" y="55087"/>
                </a:lnTo>
                <a:lnTo>
                  <a:pt x="44830" y="54906"/>
                </a:lnTo>
                <a:lnTo>
                  <a:pt x="44709" y="54664"/>
                </a:lnTo>
                <a:lnTo>
                  <a:pt x="44588" y="54483"/>
                </a:lnTo>
                <a:lnTo>
                  <a:pt x="44407" y="54363"/>
                </a:lnTo>
                <a:lnTo>
                  <a:pt x="44166" y="54242"/>
                </a:lnTo>
                <a:lnTo>
                  <a:pt x="43985" y="54182"/>
                </a:lnTo>
                <a:close/>
                <a:moveTo>
                  <a:pt x="49295" y="54182"/>
                </a:moveTo>
                <a:lnTo>
                  <a:pt x="49114" y="54242"/>
                </a:lnTo>
                <a:lnTo>
                  <a:pt x="48872" y="54363"/>
                </a:lnTo>
                <a:lnTo>
                  <a:pt x="48691" y="54483"/>
                </a:lnTo>
                <a:lnTo>
                  <a:pt x="48571" y="54664"/>
                </a:lnTo>
                <a:lnTo>
                  <a:pt x="48450" y="54906"/>
                </a:lnTo>
                <a:lnTo>
                  <a:pt x="48390" y="55087"/>
                </a:lnTo>
                <a:lnTo>
                  <a:pt x="48390" y="55328"/>
                </a:lnTo>
                <a:lnTo>
                  <a:pt x="48390" y="55569"/>
                </a:lnTo>
                <a:lnTo>
                  <a:pt x="48450" y="55750"/>
                </a:lnTo>
                <a:lnTo>
                  <a:pt x="48571" y="55992"/>
                </a:lnTo>
                <a:lnTo>
                  <a:pt x="48691" y="56173"/>
                </a:lnTo>
                <a:lnTo>
                  <a:pt x="48872" y="56293"/>
                </a:lnTo>
                <a:lnTo>
                  <a:pt x="49114" y="56414"/>
                </a:lnTo>
                <a:lnTo>
                  <a:pt x="49295" y="56474"/>
                </a:lnTo>
                <a:lnTo>
                  <a:pt x="49777" y="56474"/>
                </a:lnTo>
                <a:lnTo>
                  <a:pt x="49958" y="56414"/>
                </a:lnTo>
                <a:lnTo>
                  <a:pt x="50200" y="56293"/>
                </a:lnTo>
                <a:lnTo>
                  <a:pt x="50381" y="56173"/>
                </a:lnTo>
                <a:lnTo>
                  <a:pt x="50501" y="55992"/>
                </a:lnTo>
                <a:lnTo>
                  <a:pt x="50622" y="55750"/>
                </a:lnTo>
                <a:lnTo>
                  <a:pt x="50682" y="55569"/>
                </a:lnTo>
                <a:lnTo>
                  <a:pt x="50682" y="55328"/>
                </a:lnTo>
                <a:lnTo>
                  <a:pt x="50682" y="55087"/>
                </a:lnTo>
                <a:lnTo>
                  <a:pt x="50622" y="54906"/>
                </a:lnTo>
                <a:lnTo>
                  <a:pt x="50501" y="54664"/>
                </a:lnTo>
                <a:lnTo>
                  <a:pt x="50381" y="54483"/>
                </a:lnTo>
                <a:lnTo>
                  <a:pt x="50200" y="54363"/>
                </a:lnTo>
                <a:lnTo>
                  <a:pt x="49958" y="54242"/>
                </a:lnTo>
                <a:lnTo>
                  <a:pt x="49777" y="54182"/>
                </a:lnTo>
                <a:close/>
                <a:moveTo>
                  <a:pt x="55087" y="54182"/>
                </a:moveTo>
                <a:lnTo>
                  <a:pt x="54906" y="54242"/>
                </a:lnTo>
                <a:lnTo>
                  <a:pt x="54665" y="54363"/>
                </a:lnTo>
                <a:lnTo>
                  <a:pt x="54483" y="54483"/>
                </a:lnTo>
                <a:lnTo>
                  <a:pt x="54363" y="54664"/>
                </a:lnTo>
                <a:lnTo>
                  <a:pt x="54242" y="54906"/>
                </a:lnTo>
                <a:lnTo>
                  <a:pt x="54182" y="55087"/>
                </a:lnTo>
                <a:lnTo>
                  <a:pt x="54182" y="55328"/>
                </a:lnTo>
                <a:lnTo>
                  <a:pt x="54182" y="55569"/>
                </a:lnTo>
                <a:lnTo>
                  <a:pt x="54242" y="55750"/>
                </a:lnTo>
                <a:lnTo>
                  <a:pt x="54363" y="55992"/>
                </a:lnTo>
                <a:lnTo>
                  <a:pt x="54483" y="56173"/>
                </a:lnTo>
                <a:lnTo>
                  <a:pt x="54665" y="56293"/>
                </a:lnTo>
                <a:lnTo>
                  <a:pt x="54906" y="56414"/>
                </a:lnTo>
                <a:lnTo>
                  <a:pt x="55087" y="56474"/>
                </a:lnTo>
                <a:lnTo>
                  <a:pt x="55570" y="56474"/>
                </a:lnTo>
                <a:lnTo>
                  <a:pt x="55751" y="56414"/>
                </a:lnTo>
                <a:lnTo>
                  <a:pt x="55992" y="56293"/>
                </a:lnTo>
                <a:lnTo>
                  <a:pt x="56173" y="56173"/>
                </a:lnTo>
                <a:lnTo>
                  <a:pt x="56294" y="55992"/>
                </a:lnTo>
                <a:lnTo>
                  <a:pt x="56414" y="55750"/>
                </a:lnTo>
                <a:lnTo>
                  <a:pt x="56475" y="55569"/>
                </a:lnTo>
                <a:lnTo>
                  <a:pt x="56475" y="55328"/>
                </a:lnTo>
                <a:lnTo>
                  <a:pt x="56475" y="55087"/>
                </a:lnTo>
                <a:lnTo>
                  <a:pt x="56414" y="54906"/>
                </a:lnTo>
                <a:lnTo>
                  <a:pt x="56294" y="54664"/>
                </a:lnTo>
                <a:lnTo>
                  <a:pt x="56173" y="54483"/>
                </a:lnTo>
                <a:lnTo>
                  <a:pt x="55992" y="54363"/>
                </a:lnTo>
                <a:lnTo>
                  <a:pt x="55751" y="54242"/>
                </a:lnTo>
                <a:lnTo>
                  <a:pt x="55570" y="54182"/>
                </a:lnTo>
                <a:close/>
                <a:moveTo>
                  <a:pt x="60879" y="54182"/>
                </a:moveTo>
                <a:lnTo>
                  <a:pt x="60698" y="54242"/>
                </a:lnTo>
                <a:lnTo>
                  <a:pt x="60457" y="54363"/>
                </a:lnTo>
                <a:lnTo>
                  <a:pt x="60276" y="54483"/>
                </a:lnTo>
                <a:lnTo>
                  <a:pt x="60155" y="54664"/>
                </a:lnTo>
                <a:lnTo>
                  <a:pt x="60034" y="54906"/>
                </a:lnTo>
                <a:lnTo>
                  <a:pt x="59974" y="55087"/>
                </a:lnTo>
                <a:lnTo>
                  <a:pt x="59974" y="55328"/>
                </a:lnTo>
                <a:lnTo>
                  <a:pt x="59974" y="55569"/>
                </a:lnTo>
                <a:lnTo>
                  <a:pt x="60034" y="55750"/>
                </a:lnTo>
                <a:lnTo>
                  <a:pt x="60155" y="55992"/>
                </a:lnTo>
                <a:lnTo>
                  <a:pt x="60276" y="56173"/>
                </a:lnTo>
                <a:lnTo>
                  <a:pt x="60457" y="56293"/>
                </a:lnTo>
                <a:lnTo>
                  <a:pt x="60698" y="56414"/>
                </a:lnTo>
                <a:lnTo>
                  <a:pt x="60879" y="56474"/>
                </a:lnTo>
                <a:lnTo>
                  <a:pt x="61362" y="56474"/>
                </a:lnTo>
                <a:lnTo>
                  <a:pt x="61543" y="56414"/>
                </a:lnTo>
                <a:lnTo>
                  <a:pt x="61784" y="56293"/>
                </a:lnTo>
                <a:lnTo>
                  <a:pt x="61965" y="56173"/>
                </a:lnTo>
                <a:lnTo>
                  <a:pt x="62086" y="55992"/>
                </a:lnTo>
                <a:lnTo>
                  <a:pt x="62206" y="55750"/>
                </a:lnTo>
                <a:lnTo>
                  <a:pt x="62267" y="55569"/>
                </a:lnTo>
                <a:lnTo>
                  <a:pt x="62267" y="55328"/>
                </a:lnTo>
                <a:lnTo>
                  <a:pt x="62267" y="55087"/>
                </a:lnTo>
                <a:lnTo>
                  <a:pt x="62206" y="54906"/>
                </a:lnTo>
                <a:lnTo>
                  <a:pt x="62086" y="54664"/>
                </a:lnTo>
                <a:lnTo>
                  <a:pt x="61965" y="54483"/>
                </a:lnTo>
                <a:lnTo>
                  <a:pt x="61784" y="54363"/>
                </a:lnTo>
                <a:lnTo>
                  <a:pt x="61543" y="54242"/>
                </a:lnTo>
                <a:lnTo>
                  <a:pt x="61362" y="54182"/>
                </a:lnTo>
                <a:close/>
                <a:moveTo>
                  <a:pt x="66671" y="54182"/>
                </a:moveTo>
                <a:lnTo>
                  <a:pt x="66490" y="54242"/>
                </a:lnTo>
                <a:lnTo>
                  <a:pt x="66249" y="54363"/>
                </a:lnTo>
                <a:lnTo>
                  <a:pt x="66068" y="54483"/>
                </a:lnTo>
                <a:lnTo>
                  <a:pt x="65947" y="54664"/>
                </a:lnTo>
                <a:lnTo>
                  <a:pt x="65827" y="54906"/>
                </a:lnTo>
                <a:lnTo>
                  <a:pt x="65766" y="55087"/>
                </a:lnTo>
                <a:lnTo>
                  <a:pt x="65766" y="55328"/>
                </a:lnTo>
                <a:lnTo>
                  <a:pt x="65766" y="55569"/>
                </a:lnTo>
                <a:lnTo>
                  <a:pt x="65827" y="55750"/>
                </a:lnTo>
                <a:lnTo>
                  <a:pt x="65947" y="55992"/>
                </a:lnTo>
                <a:lnTo>
                  <a:pt x="66068" y="56173"/>
                </a:lnTo>
                <a:lnTo>
                  <a:pt x="66249" y="56293"/>
                </a:lnTo>
                <a:lnTo>
                  <a:pt x="66490" y="56414"/>
                </a:lnTo>
                <a:lnTo>
                  <a:pt x="66671" y="56474"/>
                </a:lnTo>
                <a:lnTo>
                  <a:pt x="67154" y="56474"/>
                </a:lnTo>
                <a:lnTo>
                  <a:pt x="67335" y="56414"/>
                </a:lnTo>
                <a:lnTo>
                  <a:pt x="67576" y="56293"/>
                </a:lnTo>
                <a:lnTo>
                  <a:pt x="67757" y="56173"/>
                </a:lnTo>
                <a:lnTo>
                  <a:pt x="67878" y="55992"/>
                </a:lnTo>
                <a:lnTo>
                  <a:pt x="67999" y="55750"/>
                </a:lnTo>
                <a:lnTo>
                  <a:pt x="68059" y="55569"/>
                </a:lnTo>
                <a:lnTo>
                  <a:pt x="68059" y="55328"/>
                </a:lnTo>
                <a:lnTo>
                  <a:pt x="68059" y="55087"/>
                </a:lnTo>
                <a:lnTo>
                  <a:pt x="67999" y="54906"/>
                </a:lnTo>
                <a:lnTo>
                  <a:pt x="67878" y="54664"/>
                </a:lnTo>
                <a:lnTo>
                  <a:pt x="67757" y="54483"/>
                </a:lnTo>
                <a:lnTo>
                  <a:pt x="67576" y="54363"/>
                </a:lnTo>
                <a:lnTo>
                  <a:pt x="67335" y="54242"/>
                </a:lnTo>
                <a:lnTo>
                  <a:pt x="67154" y="54182"/>
                </a:lnTo>
                <a:close/>
                <a:moveTo>
                  <a:pt x="5853" y="57078"/>
                </a:moveTo>
                <a:lnTo>
                  <a:pt x="5672" y="57138"/>
                </a:lnTo>
                <a:lnTo>
                  <a:pt x="5431" y="57259"/>
                </a:lnTo>
                <a:lnTo>
                  <a:pt x="5310" y="57379"/>
                </a:lnTo>
                <a:lnTo>
                  <a:pt x="6517" y="59310"/>
                </a:lnTo>
                <a:lnTo>
                  <a:pt x="6818" y="59129"/>
                </a:lnTo>
                <a:lnTo>
                  <a:pt x="7060" y="58888"/>
                </a:lnTo>
                <a:lnTo>
                  <a:pt x="7180" y="58586"/>
                </a:lnTo>
                <a:lnTo>
                  <a:pt x="7241" y="58224"/>
                </a:lnTo>
                <a:lnTo>
                  <a:pt x="7241" y="57983"/>
                </a:lnTo>
                <a:lnTo>
                  <a:pt x="7180" y="57802"/>
                </a:lnTo>
                <a:lnTo>
                  <a:pt x="7060" y="57560"/>
                </a:lnTo>
                <a:lnTo>
                  <a:pt x="6939" y="57379"/>
                </a:lnTo>
                <a:lnTo>
                  <a:pt x="6758" y="57259"/>
                </a:lnTo>
                <a:lnTo>
                  <a:pt x="6517" y="57138"/>
                </a:lnTo>
                <a:lnTo>
                  <a:pt x="6336" y="57078"/>
                </a:lnTo>
                <a:close/>
                <a:moveTo>
                  <a:pt x="69567" y="57078"/>
                </a:moveTo>
                <a:lnTo>
                  <a:pt x="69386" y="57138"/>
                </a:lnTo>
                <a:lnTo>
                  <a:pt x="69145" y="57259"/>
                </a:lnTo>
                <a:lnTo>
                  <a:pt x="68964" y="57379"/>
                </a:lnTo>
                <a:lnTo>
                  <a:pt x="68843" y="57560"/>
                </a:lnTo>
                <a:lnTo>
                  <a:pt x="68723" y="57802"/>
                </a:lnTo>
                <a:lnTo>
                  <a:pt x="68662" y="57983"/>
                </a:lnTo>
                <a:lnTo>
                  <a:pt x="68662" y="58224"/>
                </a:lnTo>
                <a:lnTo>
                  <a:pt x="68723" y="58586"/>
                </a:lnTo>
                <a:lnTo>
                  <a:pt x="68843" y="58888"/>
                </a:lnTo>
                <a:lnTo>
                  <a:pt x="69085" y="59129"/>
                </a:lnTo>
                <a:lnTo>
                  <a:pt x="69386" y="59310"/>
                </a:lnTo>
                <a:lnTo>
                  <a:pt x="70593" y="57379"/>
                </a:lnTo>
                <a:lnTo>
                  <a:pt x="70472" y="57259"/>
                </a:lnTo>
                <a:lnTo>
                  <a:pt x="70231" y="57138"/>
                </a:lnTo>
                <a:lnTo>
                  <a:pt x="70050" y="57078"/>
                </a:lnTo>
                <a:close/>
                <a:moveTo>
                  <a:pt x="11645" y="57078"/>
                </a:moveTo>
                <a:lnTo>
                  <a:pt x="11464" y="57138"/>
                </a:lnTo>
                <a:lnTo>
                  <a:pt x="11223" y="57259"/>
                </a:lnTo>
                <a:lnTo>
                  <a:pt x="11042" y="57379"/>
                </a:lnTo>
                <a:lnTo>
                  <a:pt x="10921" y="57560"/>
                </a:lnTo>
                <a:lnTo>
                  <a:pt x="10800" y="57802"/>
                </a:lnTo>
                <a:lnTo>
                  <a:pt x="10740" y="57983"/>
                </a:lnTo>
                <a:lnTo>
                  <a:pt x="10740" y="58224"/>
                </a:lnTo>
                <a:lnTo>
                  <a:pt x="10740" y="58466"/>
                </a:lnTo>
                <a:lnTo>
                  <a:pt x="10800" y="58647"/>
                </a:lnTo>
                <a:lnTo>
                  <a:pt x="10921" y="58888"/>
                </a:lnTo>
                <a:lnTo>
                  <a:pt x="11042" y="59069"/>
                </a:lnTo>
                <a:lnTo>
                  <a:pt x="11223" y="59190"/>
                </a:lnTo>
                <a:lnTo>
                  <a:pt x="11464" y="59310"/>
                </a:lnTo>
                <a:lnTo>
                  <a:pt x="11645" y="59371"/>
                </a:lnTo>
                <a:lnTo>
                  <a:pt x="12128" y="59371"/>
                </a:lnTo>
                <a:lnTo>
                  <a:pt x="12309" y="59310"/>
                </a:lnTo>
                <a:lnTo>
                  <a:pt x="12550" y="59190"/>
                </a:lnTo>
                <a:lnTo>
                  <a:pt x="12731" y="59069"/>
                </a:lnTo>
                <a:lnTo>
                  <a:pt x="12852" y="58888"/>
                </a:lnTo>
                <a:lnTo>
                  <a:pt x="12973" y="58647"/>
                </a:lnTo>
                <a:lnTo>
                  <a:pt x="13033" y="58466"/>
                </a:lnTo>
                <a:lnTo>
                  <a:pt x="13033" y="58224"/>
                </a:lnTo>
                <a:lnTo>
                  <a:pt x="13033" y="57983"/>
                </a:lnTo>
                <a:lnTo>
                  <a:pt x="12973" y="57802"/>
                </a:lnTo>
                <a:lnTo>
                  <a:pt x="12852" y="57560"/>
                </a:lnTo>
                <a:lnTo>
                  <a:pt x="12731" y="57379"/>
                </a:lnTo>
                <a:lnTo>
                  <a:pt x="12550" y="57259"/>
                </a:lnTo>
                <a:lnTo>
                  <a:pt x="12309" y="57138"/>
                </a:lnTo>
                <a:lnTo>
                  <a:pt x="12128" y="57078"/>
                </a:lnTo>
                <a:close/>
                <a:moveTo>
                  <a:pt x="17437" y="57078"/>
                </a:moveTo>
                <a:lnTo>
                  <a:pt x="17256" y="57138"/>
                </a:lnTo>
                <a:lnTo>
                  <a:pt x="17015" y="57259"/>
                </a:lnTo>
                <a:lnTo>
                  <a:pt x="16834" y="57379"/>
                </a:lnTo>
                <a:lnTo>
                  <a:pt x="16713" y="57560"/>
                </a:lnTo>
                <a:lnTo>
                  <a:pt x="16593" y="57802"/>
                </a:lnTo>
                <a:lnTo>
                  <a:pt x="16532" y="57983"/>
                </a:lnTo>
                <a:lnTo>
                  <a:pt x="16532" y="58224"/>
                </a:lnTo>
                <a:lnTo>
                  <a:pt x="16532" y="58466"/>
                </a:lnTo>
                <a:lnTo>
                  <a:pt x="16593" y="58647"/>
                </a:lnTo>
                <a:lnTo>
                  <a:pt x="16713" y="58888"/>
                </a:lnTo>
                <a:lnTo>
                  <a:pt x="16834" y="59069"/>
                </a:lnTo>
                <a:lnTo>
                  <a:pt x="17015" y="59190"/>
                </a:lnTo>
                <a:lnTo>
                  <a:pt x="17256" y="59310"/>
                </a:lnTo>
                <a:lnTo>
                  <a:pt x="17437" y="59371"/>
                </a:lnTo>
                <a:lnTo>
                  <a:pt x="17920" y="59371"/>
                </a:lnTo>
                <a:lnTo>
                  <a:pt x="18101" y="59310"/>
                </a:lnTo>
                <a:lnTo>
                  <a:pt x="18342" y="59190"/>
                </a:lnTo>
                <a:lnTo>
                  <a:pt x="18523" y="59069"/>
                </a:lnTo>
                <a:lnTo>
                  <a:pt x="18644" y="58888"/>
                </a:lnTo>
                <a:lnTo>
                  <a:pt x="18765" y="58647"/>
                </a:lnTo>
                <a:lnTo>
                  <a:pt x="18825" y="58466"/>
                </a:lnTo>
                <a:lnTo>
                  <a:pt x="18825" y="58224"/>
                </a:lnTo>
                <a:lnTo>
                  <a:pt x="18825" y="57983"/>
                </a:lnTo>
                <a:lnTo>
                  <a:pt x="18765" y="57802"/>
                </a:lnTo>
                <a:lnTo>
                  <a:pt x="18644" y="57560"/>
                </a:lnTo>
                <a:lnTo>
                  <a:pt x="18523" y="57379"/>
                </a:lnTo>
                <a:lnTo>
                  <a:pt x="18342" y="57259"/>
                </a:lnTo>
                <a:lnTo>
                  <a:pt x="18101" y="57138"/>
                </a:lnTo>
                <a:lnTo>
                  <a:pt x="17920" y="57078"/>
                </a:lnTo>
                <a:close/>
                <a:moveTo>
                  <a:pt x="23230" y="57078"/>
                </a:moveTo>
                <a:lnTo>
                  <a:pt x="23049" y="57138"/>
                </a:lnTo>
                <a:lnTo>
                  <a:pt x="22807" y="57259"/>
                </a:lnTo>
                <a:lnTo>
                  <a:pt x="22626" y="57379"/>
                </a:lnTo>
                <a:lnTo>
                  <a:pt x="22506" y="57560"/>
                </a:lnTo>
                <a:lnTo>
                  <a:pt x="22385" y="57802"/>
                </a:lnTo>
                <a:lnTo>
                  <a:pt x="22325" y="57983"/>
                </a:lnTo>
                <a:lnTo>
                  <a:pt x="22325" y="58224"/>
                </a:lnTo>
                <a:lnTo>
                  <a:pt x="22325" y="58466"/>
                </a:lnTo>
                <a:lnTo>
                  <a:pt x="22385" y="58647"/>
                </a:lnTo>
                <a:lnTo>
                  <a:pt x="22506" y="58888"/>
                </a:lnTo>
                <a:lnTo>
                  <a:pt x="22626" y="59069"/>
                </a:lnTo>
                <a:lnTo>
                  <a:pt x="22807" y="59190"/>
                </a:lnTo>
                <a:lnTo>
                  <a:pt x="23049" y="59310"/>
                </a:lnTo>
                <a:lnTo>
                  <a:pt x="23230" y="59371"/>
                </a:lnTo>
                <a:lnTo>
                  <a:pt x="23712" y="59371"/>
                </a:lnTo>
                <a:lnTo>
                  <a:pt x="23893" y="59310"/>
                </a:lnTo>
                <a:lnTo>
                  <a:pt x="24135" y="59190"/>
                </a:lnTo>
                <a:lnTo>
                  <a:pt x="24316" y="59069"/>
                </a:lnTo>
                <a:lnTo>
                  <a:pt x="24436" y="58888"/>
                </a:lnTo>
                <a:lnTo>
                  <a:pt x="24557" y="58647"/>
                </a:lnTo>
                <a:lnTo>
                  <a:pt x="24617" y="58466"/>
                </a:lnTo>
                <a:lnTo>
                  <a:pt x="24617" y="58224"/>
                </a:lnTo>
                <a:lnTo>
                  <a:pt x="24617" y="57983"/>
                </a:lnTo>
                <a:lnTo>
                  <a:pt x="24557" y="57802"/>
                </a:lnTo>
                <a:lnTo>
                  <a:pt x="24436" y="57560"/>
                </a:lnTo>
                <a:lnTo>
                  <a:pt x="24316" y="57379"/>
                </a:lnTo>
                <a:lnTo>
                  <a:pt x="24135" y="57259"/>
                </a:lnTo>
                <a:lnTo>
                  <a:pt x="23893" y="57138"/>
                </a:lnTo>
                <a:lnTo>
                  <a:pt x="23712" y="57078"/>
                </a:lnTo>
                <a:close/>
                <a:moveTo>
                  <a:pt x="29022" y="57078"/>
                </a:moveTo>
                <a:lnTo>
                  <a:pt x="28841" y="57138"/>
                </a:lnTo>
                <a:lnTo>
                  <a:pt x="28599" y="57259"/>
                </a:lnTo>
                <a:lnTo>
                  <a:pt x="28418" y="57379"/>
                </a:lnTo>
                <a:lnTo>
                  <a:pt x="28298" y="57560"/>
                </a:lnTo>
                <a:lnTo>
                  <a:pt x="28177" y="57802"/>
                </a:lnTo>
                <a:lnTo>
                  <a:pt x="28117" y="57983"/>
                </a:lnTo>
                <a:lnTo>
                  <a:pt x="28117" y="58224"/>
                </a:lnTo>
                <a:lnTo>
                  <a:pt x="28117" y="58466"/>
                </a:lnTo>
                <a:lnTo>
                  <a:pt x="28177" y="58647"/>
                </a:lnTo>
                <a:lnTo>
                  <a:pt x="28298" y="58888"/>
                </a:lnTo>
                <a:lnTo>
                  <a:pt x="28418" y="59069"/>
                </a:lnTo>
                <a:lnTo>
                  <a:pt x="28599" y="59190"/>
                </a:lnTo>
                <a:lnTo>
                  <a:pt x="28841" y="59310"/>
                </a:lnTo>
                <a:lnTo>
                  <a:pt x="29022" y="59371"/>
                </a:lnTo>
                <a:lnTo>
                  <a:pt x="29505" y="59371"/>
                </a:lnTo>
                <a:lnTo>
                  <a:pt x="29686" y="59310"/>
                </a:lnTo>
                <a:lnTo>
                  <a:pt x="29927" y="59190"/>
                </a:lnTo>
                <a:lnTo>
                  <a:pt x="30108" y="59069"/>
                </a:lnTo>
                <a:lnTo>
                  <a:pt x="30229" y="58888"/>
                </a:lnTo>
                <a:lnTo>
                  <a:pt x="30349" y="58647"/>
                </a:lnTo>
                <a:lnTo>
                  <a:pt x="30410" y="58466"/>
                </a:lnTo>
                <a:lnTo>
                  <a:pt x="30410" y="58224"/>
                </a:lnTo>
                <a:lnTo>
                  <a:pt x="30410" y="57983"/>
                </a:lnTo>
                <a:lnTo>
                  <a:pt x="30349" y="57802"/>
                </a:lnTo>
                <a:lnTo>
                  <a:pt x="30229" y="57560"/>
                </a:lnTo>
                <a:lnTo>
                  <a:pt x="30108" y="57379"/>
                </a:lnTo>
                <a:lnTo>
                  <a:pt x="29927" y="57259"/>
                </a:lnTo>
                <a:lnTo>
                  <a:pt x="29686" y="57138"/>
                </a:lnTo>
                <a:lnTo>
                  <a:pt x="29505" y="57078"/>
                </a:lnTo>
                <a:close/>
                <a:moveTo>
                  <a:pt x="34814" y="57078"/>
                </a:moveTo>
                <a:lnTo>
                  <a:pt x="34633" y="57138"/>
                </a:lnTo>
                <a:lnTo>
                  <a:pt x="34392" y="57259"/>
                </a:lnTo>
                <a:lnTo>
                  <a:pt x="34211" y="57379"/>
                </a:lnTo>
                <a:lnTo>
                  <a:pt x="34090" y="57560"/>
                </a:lnTo>
                <a:lnTo>
                  <a:pt x="33969" y="57802"/>
                </a:lnTo>
                <a:lnTo>
                  <a:pt x="33909" y="57983"/>
                </a:lnTo>
                <a:lnTo>
                  <a:pt x="33909" y="58224"/>
                </a:lnTo>
                <a:lnTo>
                  <a:pt x="33909" y="58466"/>
                </a:lnTo>
                <a:lnTo>
                  <a:pt x="33969" y="58647"/>
                </a:lnTo>
                <a:lnTo>
                  <a:pt x="34090" y="58888"/>
                </a:lnTo>
                <a:lnTo>
                  <a:pt x="34211" y="59069"/>
                </a:lnTo>
                <a:lnTo>
                  <a:pt x="34392" y="59190"/>
                </a:lnTo>
                <a:lnTo>
                  <a:pt x="34633" y="59310"/>
                </a:lnTo>
                <a:lnTo>
                  <a:pt x="34814" y="59371"/>
                </a:lnTo>
                <a:lnTo>
                  <a:pt x="35297" y="59371"/>
                </a:lnTo>
                <a:lnTo>
                  <a:pt x="35478" y="59310"/>
                </a:lnTo>
                <a:lnTo>
                  <a:pt x="35719" y="59190"/>
                </a:lnTo>
                <a:lnTo>
                  <a:pt x="35900" y="59069"/>
                </a:lnTo>
                <a:lnTo>
                  <a:pt x="36021" y="58888"/>
                </a:lnTo>
                <a:lnTo>
                  <a:pt x="36141" y="58647"/>
                </a:lnTo>
                <a:lnTo>
                  <a:pt x="36202" y="58466"/>
                </a:lnTo>
                <a:lnTo>
                  <a:pt x="36202" y="58224"/>
                </a:lnTo>
                <a:lnTo>
                  <a:pt x="36202" y="57983"/>
                </a:lnTo>
                <a:lnTo>
                  <a:pt x="36141" y="57802"/>
                </a:lnTo>
                <a:lnTo>
                  <a:pt x="36021" y="57560"/>
                </a:lnTo>
                <a:lnTo>
                  <a:pt x="35900" y="57379"/>
                </a:lnTo>
                <a:lnTo>
                  <a:pt x="35719" y="57259"/>
                </a:lnTo>
                <a:lnTo>
                  <a:pt x="35478" y="57138"/>
                </a:lnTo>
                <a:lnTo>
                  <a:pt x="35297" y="57078"/>
                </a:lnTo>
                <a:close/>
                <a:moveTo>
                  <a:pt x="40606" y="57078"/>
                </a:moveTo>
                <a:lnTo>
                  <a:pt x="40425" y="57138"/>
                </a:lnTo>
                <a:lnTo>
                  <a:pt x="40184" y="57259"/>
                </a:lnTo>
                <a:lnTo>
                  <a:pt x="40003" y="57379"/>
                </a:lnTo>
                <a:lnTo>
                  <a:pt x="39882" y="57560"/>
                </a:lnTo>
                <a:lnTo>
                  <a:pt x="39762" y="57802"/>
                </a:lnTo>
                <a:lnTo>
                  <a:pt x="39701" y="57983"/>
                </a:lnTo>
                <a:lnTo>
                  <a:pt x="39701" y="58224"/>
                </a:lnTo>
                <a:lnTo>
                  <a:pt x="39701" y="58466"/>
                </a:lnTo>
                <a:lnTo>
                  <a:pt x="39762" y="58647"/>
                </a:lnTo>
                <a:lnTo>
                  <a:pt x="39882" y="58888"/>
                </a:lnTo>
                <a:lnTo>
                  <a:pt x="40003" y="59069"/>
                </a:lnTo>
                <a:lnTo>
                  <a:pt x="40184" y="59190"/>
                </a:lnTo>
                <a:lnTo>
                  <a:pt x="40425" y="59310"/>
                </a:lnTo>
                <a:lnTo>
                  <a:pt x="40606" y="59371"/>
                </a:lnTo>
                <a:lnTo>
                  <a:pt x="41089" y="59371"/>
                </a:lnTo>
                <a:lnTo>
                  <a:pt x="41270" y="59310"/>
                </a:lnTo>
                <a:lnTo>
                  <a:pt x="41511" y="59190"/>
                </a:lnTo>
                <a:lnTo>
                  <a:pt x="41692" y="59069"/>
                </a:lnTo>
                <a:lnTo>
                  <a:pt x="41813" y="58888"/>
                </a:lnTo>
                <a:lnTo>
                  <a:pt x="41934" y="58647"/>
                </a:lnTo>
                <a:lnTo>
                  <a:pt x="41994" y="58466"/>
                </a:lnTo>
                <a:lnTo>
                  <a:pt x="41994" y="58224"/>
                </a:lnTo>
                <a:lnTo>
                  <a:pt x="41994" y="57983"/>
                </a:lnTo>
                <a:lnTo>
                  <a:pt x="41934" y="57802"/>
                </a:lnTo>
                <a:lnTo>
                  <a:pt x="41813" y="57560"/>
                </a:lnTo>
                <a:lnTo>
                  <a:pt x="41692" y="57379"/>
                </a:lnTo>
                <a:lnTo>
                  <a:pt x="41511" y="57259"/>
                </a:lnTo>
                <a:lnTo>
                  <a:pt x="41270" y="57138"/>
                </a:lnTo>
                <a:lnTo>
                  <a:pt x="41089" y="57078"/>
                </a:lnTo>
                <a:close/>
                <a:moveTo>
                  <a:pt x="46399" y="57078"/>
                </a:moveTo>
                <a:lnTo>
                  <a:pt x="46218" y="57138"/>
                </a:lnTo>
                <a:lnTo>
                  <a:pt x="45976" y="57259"/>
                </a:lnTo>
                <a:lnTo>
                  <a:pt x="45795" y="57379"/>
                </a:lnTo>
                <a:lnTo>
                  <a:pt x="45674" y="57560"/>
                </a:lnTo>
                <a:lnTo>
                  <a:pt x="45554" y="57802"/>
                </a:lnTo>
                <a:lnTo>
                  <a:pt x="45493" y="57983"/>
                </a:lnTo>
                <a:lnTo>
                  <a:pt x="45493" y="58224"/>
                </a:lnTo>
                <a:lnTo>
                  <a:pt x="45493" y="58466"/>
                </a:lnTo>
                <a:lnTo>
                  <a:pt x="45554" y="58647"/>
                </a:lnTo>
                <a:lnTo>
                  <a:pt x="45674" y="58888"/>
                </a:lnTo>
                <a:lnTo>
                  <a:pt x="45795" y="59069"/>
                </a:lnTo>
                <a:lnTo>
                  <a:pt x="45976" y="59190"/>
                </a:lnTo>
                <a:lnTo>
                  <a:pt x="46218" y="59310"/>
                </a:lnTo>
                <a:lnTo>
                  <a:pt x="46399" y="59371"/>
                </a:lnTo>
                <a:lnTo>
                  <a:pt x="46881" y="59371"/>
                </a:lnTo>
                <a:lnTo>
                  <a:pt x="47062" y="59310"/>
                </a:lnTo>
                <a:lnTo>
                  <a:pt x="47304" y="59190"/>
                </a:lnTo>
                <a:lnTo>
                  <a:pt x="47485" y="59069"/>
                </a:lnTo>
                <a:lnTo>
                  <a:pt x="47605" y="58888"/>
                </a:lnTo>
                <a:lnTo>
                  <a:pt x="47726" y="58647"/>
                </a:lnTo>
                <a:lnTo>
                  <a:pt x="47786" y="58466"/>
                </a:lnTo>
                <a:lnTo>
                  <a:pt x="47786" y="58224"/>
                </a:lnTo>
                <a:lnTo>
                  <a:pt x="47786" y="57983"/>
                </a:lnTo>
                <a:lnTo>
                  <a:pt x="47726" y="57802"/>
                </a:lnTo>
                <a:lnTo>
                  <a:pt x="47605" y="57560"/>
                </a:lnTo>
                <a:lnTo>
                  <a:pt x="47485" y="57379"/>
                </a:lnTo>
                <a:lnTo>
                  <a:pt x="47304" y="57259"/>
                </a:lnTo>
                <a:lnTo>
                  <a:pt x="47062" y="57138"/>
                </a:lnTo>
                <a:lnTo>
                  <a:pt x="46881" y="57078"/>
                </a:lnTo>
                <a:close/>
                <a:moveTo>
                  <a:pt x="52191" y="57078"/>
                </a:moveTo>
                <a:lnTo>
                  <a:pt x="52010" y="57138"/>
                </a:lnTo>
                <a:lnTo>
                  <a:pt x="51768" y="57259"/>
                </a:lnTo>
                <a:lnTo>
                  <a:pt x="51587" y="57379"/>
                </a:lnTo>
                <a:lnTo>
                  <a:pt x="51467" y="57560"/>
                </a:lnTo>
                <a:lnTo>
                  <a:pt x="51346" y="57802"/>
                </a:lnTo>
                <a:lnTo>
                  <a:pt x="51286" y="57983"/>
                </a:lnTo>
                <a:lnTo>
                  <a:pt x="51286" y="58224"/>
                </a:lnTo>
                <a:lnTo>
                  <a:pt x="51286" y="58466"/>
                </a:lnTo>
                <a:lnTo>
                  <a:pt x="51346" y="58647"/>
                </a:lnTo>
                <a:lnTo>
                  <a:pt x="51467" y="58888"/>
                </a:lnTo>
                <a:lnTo>
                  <a:pt x="51587" y="59069"/>
                </a:lnTo>
                <a:lnTo>
                  <a:pt x="51768" y="59190"/>
                </a:lnTo>
                <a:lnTo>
                  <a:pt x="52010" y="59310"/>
                </a:lnTo>
                <a:lnTo>
                  <a:pt x="52191" y="59371"/>
                </a:lnTo>
                <a:lnTo>
                  <a:pt x="52673" y="59371"/>
                </a:lnTo>
                <a:lnTo>
                  <a:pt x="52854" y="59310"/>
                </a:lnTo>
                <a:lnTo>
                  <a:pt x="53096" y="59190"/>
                </a:lnTo>
                <a:lnTo>
                  <a:pt x="53277" y="59069"/>
                </a:lnTo>
                <a:lnTo>
                  <a:pt x="53397" y="58888"/>
                </a:lnTo>
                <a:lnTo>
                  <a:pt x="53518" y="58647"/>
                </a:lnTo>
                <a:lnTo>
                  <a:pt x="53578" y="58466"/>
                </a:lnTo>
                <a:lnTo>
                  <a:pt x="53578" y="58224"/>
                </a:lnTo>
                <a:lnTo>
                  <a:pt x="53578" y="57983"/>
                </a:lnTo>
                <a:lnTo>
                  <a:pt x="53518" y="57802"/>
                </a:lnTo>
                <a:lnTo>
                  <a:pt x="53397" y="57560"/>
                </a:lnTo>
                <a:lnTo>
                  <a:pt x="53277" y="57379"/>
                </a:lnTo>
                <a:lnTo>
                  <a:pt x="53096" y="57259"/>
                </a:lnTo>
                <a:lnTo>
                  <a:pt x="52854" y="57138"/>
                </a:lnTo>
                <a:lnTo>
                  <a:pt x="52673" y="57078"/>
                </a:lnTo>
                <a:close/>
                <a:moveTo>
                  <a:pt x="57983" y="57078"/>
                </a:moveTo>
                <a:lnTo>
                  <a:pt x="57802" y="57138"/>
                </a:lnTo>
                <a:lnTo>
                  <a:pt x="57561" y="57259"/>
                </a:lnTo>
                <a:lnTo>
                  <a:pt x="57380" y="57379"/>
                </a:lnTo>
                <a:lnTo>
                  <a:pt x="57259" y="57560"/>
                </a:lnTo>
                <a:lnTo>
                  <a:pt x="57138" y="57802"/>
                </a:lnTo>
                <a:lnTo>
                  <a:pt x="57078" y="57983"/>
                </a:lnTo>
                <a:lnTo>
                  <a:pt x="57078" y="58224"/>
                </a:lnTo>
                <a:lnTo>
                  <a:pt x="57078" y="58466"/>
                </a:lnTo>
                <a:lnTo>
                  <a:pt x="57138" y="58647"/>
                </a:lnTo>
                <a:lnTo>
                  <a:pt x="57259" y="58888"/>
                </a:lnTo>
                <a:lnTo>
                  <a:pt x="57380" y="59069"/>
                </a:lnTo>
                <a:lnTo>
                  <a:pt x="57561" y="59190"/>
                </a:lnTo>
                <a:lnTo>
                  <a:pt x="57802" y="59310"/>
                </a:lnTo>
                <a:lnTo>
                  <a:pt x="57983" y="59371"/>
                </a:lnTo>
                <a:lnTo>
                  <a:pt x="58466" y="59371"/>
                </a:lnTo>
                <a:lnTo>
                  <a:pt x="58647" y="59310"/>
                </a:lnTo>
                <a:lnTo>
                  <a:pt x="58888" y="59190"/>
                </a:lnTo>
                <a:lnTo>
                  <a:pt x="59069" y="59069"/>
                </a:lnTo>
                <a:lnTo>
                  <a:pt x="59190" y="58888"/>
                </a:lnTo>
                <a:lnTo>
                  <a:pt x="59310" y="58647"/>
                </a:lnTo>
                <a:lnTo>
                  <a:pt x="59371" y="58466"/>
                </a:lnTo>
                <a:lnTo>
                  <a:pt x="59371" y="58224"/>
                </a:lnTo>
                <a:lnTo>
                  <a:pt x="59371" y="57983"/>
                </a:lnTo>
                <a:lnTo>
                  <a:pt x="59310" y="57802"/>
                </a:lnTo>
                <a:lnTo>
                  <a:pt x="59190" y="57560"/>
                </a:lnTo>
                <a:lnTo>
                  <a:pt x="59069" y="57379"/>
                </a:lnTo>
                <a:lnTo>
                  <a:pt x="58888" y="57259"/>
                </a:lnTo>
                <a:lnTo>
                  <a:pt x="58647" y="57138"/>
                </a:lnTo>
                <a:lnTo>
                  <a:pt x="58466" y="57078"/>
                </a:lnTo>
                <a:close/>
                <a:moveTo>
                  <a:pt x="63775" y="57078"/>
                </a:moveTo>
                <a:lnTo>
                  <a:pt x="63594" y="57138"/>
                </a:lnTo>
                <a:lnTo>
                  <a:pt x="63353" y="57259"/>
                </a:lnTo>
                <a:lnTo>
                  <a:pt x="63172" y="57379"/>
                </a:lnTo>
                <a:lnTo>
                  <a:pt x="63051" y="57560"/>
                </a:lnTo>
                <a:lnTo>
                  <a:pt x="62931" y="57802"/>
                </a:lnTo>
                <a:lnTo>
                  <a:pt x="62870" y="57983"/>
                </a:lnTo>
                <a:lnTo>
                  <a:pt x="62870" y="58224"/>
                </a:lnTo>
                <a:lnTo>
                  <a:pt x="62870" y="58466"/>
                </a:lnTo>
                <a:lnTo>
                  <a:pt x="62931" y="58647"/>
                </a:lnTo>
                <a:lnTo>
                  <a:pt x="63051" y="58888"/>
                </a:lnTo>
                <a:lnTo>
                  <a:pt x="63172" y="59069"/>
                </a:lnTo>
                <a:lnTo>
                  <a:pt x="63353" y="59190"/>
                </a:lnTo>
                <a:lnTo>
                  <a:pt x="63594" y="59310"/>
                </a:lnTo>
                <a:lnTo>
                  <a:pt x="63775" y="59371"/>
                </a:lnTo>
                <a:lnTo>
                  <a:pt x="64258" y="59371"/>
                </a:lnTo>
                <a:lnTo>
                  <a:pt x="64439" y="59310"/>
                </a:lnTo>
                <a:lnTo>
                  <a:pt x="64680" y="59190"/>
                </a:lnTo>
                <a:lnTo>
                  <a:pt x="64861" y="59069"/>
                </a:lnTo>
                <a:lnTo>
                  <a:pt x="64982" y="58888"/>
                </a:lnTo>
                <a:lnTo>
                  <a:pt x="65103" y="58647"/>
                </a:lnTo>
                <a:lnTo>
                  <a:pt x="65163" y="58466"/>
                </a:lnTo>
                <a:lnTo>
                  <a:pt x="65163" y="58224"/>
                </a:lnTo>
                <a:lnTo>
                  <a:pt x="65163" y="57983"/>
                </a:lnTo>
                <a:lnTo>
                  <a:pt x="65103" y="57802"/>
                </a:lnTo>
                <a:lnTo>
                  <a:pt x="64982" y="57560"/>
                </a:lnTo>
                <a:lnTo>
                  <a:pt x="64861" y="57379"/>
                </a:lnTo>
                <a:lnTo>
                  <a:pt x="64680" y="57259"/>
                </a:lnTo>
                <a:lnTo>
                  <a:pt x="64439" y="57138"/>
                </a:lnTo>
                <a:lnTo>
                  <a:pt x="64258" y="57078"/>
                </a:lnTo>
                <a:close/>
                <a:moveTo>
                  <a:pt x="8689" y="59974"/>
                </a:moveTo>
                <a:lnTo>
                  <a:pt x="8447" y="60095"/>
                </a:lnTo>
                <a:lnTo>
                  <a:pt x="8206" y="60276"/>
                </a:lnTo>
                <a:lnTo>
                  <a:pt x="8025" y="60457"/>
                </a:lnTo>
                <a:lnTo>
                  <a:pt x="7904" y="60758"/>
                </a:lnTo>
                <a:lnTo>
                  <a:pt x="7844" y="61120"/>
                </a:lnTo>
                <a:lnTo>
                  <a:pt x="8689" y="62267"/>
                </a:lnTo>
                <a:lnTo>
                  <a:pt x="9232" y="62267"/>
                </a:lnTo>
                <a:lnTo>
                  <a:pt x="9413" y="62206"/>
                </a:lnTo>
                <a:lnTo>
                  <a:pt x="9654" y="62086"/>
                </a:lnTo>
                <a:lnTo>
                  <a:pt x="9835" y="61965"/>
                </a:lnTo>
                <a:lnTo>
                  <a:pt x="9956" y="61784"/>
                </a:lnTo>
                <a:lnTo>
                  <a:pt x="10076" y="61543"/>
                </a:lnTo>
                <a:lnTo>
                  <a:pt x="10137" y="61362"/>
                </a:lnTo>
                <a:lnTo>
                  <a:pt x="10137" y="61120"/>
                </a:lnTo>
                <a:lnTo>
                  <a:pt x="10076" y="60758"/>
                </a:lnTo>
                <a:lnTo>
                  <a:pt x="9956" y="60457"/>
                </a:lnTo>
                <a:lnTo>
                  <a:pt x="9775" y="60276"/>
                </a:lnTo>
                <a:lnTo>
                  <a:pt x="9533" y="60095"/>
                </a:lnTo>
                <a:lnTo>
                  <a:pt x="9292" y="59974"/>
                </a:lnTo>
                <a:close/>
                <a:moveTo>
                  <a:pt x="14481" y="59974"/>
                </a:moveTo>
                <a:lnTo>
                  <a:pt x="14240" y="60095"/>
                </a:lnTo>
                <a:lnTo>
                  <a:pt x="13998" y="60276"/>
                </a:lnTo>
                <a:lnTo>
                  <a:pt x="13817" y="60457"/>
                </a:lnTo>
                <a:lnTo>
                  <a:pt x="13697" y="60758"/>
                </a:lnTo>
                <a:lnTo>
                  <a:pt x="13636" y="61120"/>
                </a:lnTo>
                <a:lnTo>
                  <a:pt x="13636" y="61362"/>
                </a:lnTo>
                <a:lnTo>
                  <a:pt x="13697" y="61543"/>
                </a:lnTo>
                <a:lnTo>
                  <a:pt x="13817" y="61784"/>
                </a:lnTo>
                <a:lnTo>
                  <a:pt x="13938" y="61965"/>
                </a:lnTo>
                <a:lnTo>
                  <a:pt x="14119" y="62086"/>
                </a:lnTo>
                <a:lnTo>
                  <a:pt x="14360" y="62206"/>
                </a:lnTo>
                <a:lnTo>
                  <a:pt x="14541" y="62267"/>
                </a:lnTo>
                <a:lnTo>
                  <a:pt x="15024" y="62267"/>
                </a:lnTo>
                <a:lnTo>
                  <a:pt x="15205" y="62206"/>
                </a:lnTo>
                <a:lnTo>
                  <a:pt x="15446" y="62086"/>
                </a:lnTo>
                <a:lnTo>
                  <a:pt x="15627" y="61965"/>
                </a:lnTo>
                <a:lnTo>
                  <a:pt x="15748" y="61784"/>
                </a:lnTo>
                <a:lnTo>
                  <a:pt x="15869" y="61543"/>
                </a:lnTo>
                <a:lnTo>
                  <a:pt x="15929" y="61362"/>
                </a:lnTo>
                <a:lnTo>
                  <a:pt x="15929" y="61120"/>
                </a:lnTo>
                <a:lnTo>
                  <a:pt x="15869" y="60758"/>
                </a:lnTo>
                <a:lnTo>
                  <a:pt x="15748" y="60457"/>
                </a:lnTo>
                <a:lnTo>
                  <a:pt x="15567" y="60276"/>
                </a:lnTo>
                <a:lnTo>
                  <a:pt x="15326" y="60095"/>
                </a:lnTo>
                <a:lnTo>
                  <a:pt x="15084" y="59974"/>
                </a:lnTo>
                <a:close/>
                <a:moveTo>
                  <a:pt x="20273" y="59974"/>
                </a:moveTo>
                <a:lnTo>
                  <a:pt x="20032" y="60095"/>
                </a:lnTo>
                <a:lnTo>
                  <a:pt x="19790" y="60276"/>
                </a:lnTo>
                <a:lnTo>
                  <a:pt x="19609" y="60457"/>
                </a:lnTo>
                <a:lnTo>
                  <a:pt x="19489" y="60758"/>
                </a:lnTo>
                <a:lnTo>
                  <a:pt x="19428" y="61120"/>
                </a:lnTo>
                <a:lnTo>
                  <a:pt x="19428" y="61362"/>
                </a:lnTo>
                <a:lnTo>
                  <a:pt x="19489" y="61543"/>
                </a:lnTo>
                <a:lnTo>
                  <a:pt x="19609" y="61784"/>
                </a:lnTo>
                <a:lnTo>
                  <a:pt x="19730" y="61965"/>
                </a:lnTo>
                <a:lnTo>
                  <a:pt x="19911" y="62086"/>
                </a:lnTo>
                <a:lnTo>
                  <a:pt x="20152" y="62206"/>
                </a:lnTo>
                <a:lnTo>
                  <a:pt x="20333" y="62267"/>
                </a:lnTo>
                <a:lnTo>
                  <a:pt x="20816" y="62267"/>
                </a:lnTo>
                <a:lnTo>
                  <a:pt x="20997" y="62206"/>
                </a:lnTo>
                <a:lnTo>
                  <a:pt x="21239" y="62086"/>
                </a:lnTo>
                <a:lnTo>
                  <a:pt x="21420" y="61965"/>
                </a:lnTo>
                <a:lnTo>
                  <a:pt x="21540" y="61784"/>
                </a:lnTo>
                <a:lnTo>
                  <a:pt x="21661" y="61543"/>
                </a:lnTo>
                <a:lnTo>
                  <a:pt x="21721" y="61362"/>
                </a:lnTo>
                <a:lnTo>
                  <a:pt x="21721" y="61120"/>
                </a:lnTo>
                <a:lnTo>
                  <a:pt x="21661" y="60758"/>
                </a:lnTo>
                <a:lnTo>
                  <a:pt x="21540" y="60457"/>
                </a:lnTo>
                <a:lnTo>
                  <a:pt x="21359" y="60276"/>
                </a:lnTo>
                <a:lnTo>
                  <a:pt x="21118" y="60095"/>
                </a:lnTo>
                <a:lnTo>
                  <a:pt x="20876" y="59974"/>
                </a:lnTo>
                <a:close/>
                <a:moveTo>
                  <a:pt x="26065" y="59974"/>
                </a:moveTo>
                <a:lnTo>
                  <a:pt x="25824" y="60095"/>
                </a:lnTo>
                <a:lnTo>
                  <a:pt x="25583" y="60276"/>
                </a:lnTo>
                <a:lnTo>
                  <a:pt x="25402" y="60457"/>
                </a:lnTo>
                <a:lnTo>
                  <a:pt x="25281" y="60758"/>
                </a:lnTo>
                <a:lnTo>
                  <a:pt x="25221" y="61120"/>
                </a:lnTo>
                <a:lnTo>
                  <a:pt x="25221" y="61362"/>
                </a:lnTo>
                <a:lnTo>
                  <a:pt x="25281" y="61543"/>
                </a:lnTo>
                <a:lnTo>
                  <a:pt x="25402" y="61784"/>
                </a:lnTo>
                <a:lnTo>
                  <a:pt x="25522" y="61965"/>
                </a:lnTo>
                <a:lnTo>
                  <a:pt x="25703" y="62086"/>
                </a:lnTo>
                <a:lnTo>
                  <a:pt x="25945" y="62206"/>
                </a:lnTo>
                <a:lnTo>
                  <a:pt x="26126" y="62267"/>
                </a:lnTo>
                <a:lnTo>
                  <a:pt x="26608" y="62267"/>
                </a:lnTo>
                <a:lnTo>
                  <a:pt x="26789" y="62206"/>
                </a:lnTo>
                <a:lnTo>
                  <a:pt x="27031" y="62086"/>
                </a:lnTo>
                <a:lnTo>
                  <a:pt x="27212" y="61965"/>
                </a:lnTo>
                <a:lnTo>
                  <a:pt x="27332" y="61784"/>
                </a:lnTo>
                <a:lnTo>
                  <a:pt x="27453" y="61543"/>
                </a:lnTo>
                <a:lnTo>
                  <a:pt x="27513" y="61362"/>
                </a:lnTo>
                <a:lnTo>
                  <a:pt x="27513" y="61120"/>
                </a:lnTo>
                <a:lnTo>
                  <a:pt x="27453" y="60758"/>
                </a:lnTo>
                <a:lnTo>
                  <a:pt x="27332" y="60457"/>
                </a:lnTo>
                <a:lnTo>
                  <a:pt x="27151" y="60276"/>
                </a:lnTo>
                <a:lnTo>
                  <a:pt x="26910" y="60095"/>
                </a:lnTo>
                <a:lnTo>
                  <a:pt x="26669" y="59974"/>
                </a:lnTo>
                <a:close/>
                <a:moveTo>
                  <a:pt x="31858" y="59974"/>
                </a:moveTo>
                <a:lnTo>
                  <a:pt x="31616" y="60095"/>
                </a:lnTo>
                <a:lnTo>
                  <a:pt x="31375" y="60276"/>
                </a:lnTo>
                <a:lnTo>
                  <a:pt x="31194" y="60457"/>
                </a:lnTo>
                <a:lnTo>
                  <a:pt x="31073" y="60758"/>
                </a:lnTo>
                <a:lnTo>
                  <a:pt x="31013" y="61120"/>
                </a:lnTo>
                <a:lnTo>
                  <a:pt x="31013" y="61362"/>
                </a:lnTo>
                <a:lnTo>
                  <a:pt x="31073" y="61543"/>
                </a:lnTo>
                <a:lnTo>
                  <a:pt x="31194" y="61784"/>
                </a:lnTo>
                <a:lnTo>
                  <a:pt x="31315" y="61965"/>
                </a:lnTo>
                <a:lnTo>
                  <a:pt x="31496" y="62086"/>
                </a:lnTo>
                <a:lnTo>
                  <a:pt x="31737" y="62206"/>
                </a:lnTo>
                <a:lnTo>
                  <a:pt x="31918" y="62267"/>
                </a:lnTo>
                <a:lnTo>
                  <a:pt x="32401" y="62267"/>
                </a:lnTo>
                <a:lnTo>
                  <a:pt x="32582" y="62206"/>
                </a:lnTo>
                <a:lnTo>
                  <a:pt x="32823" y="62086"/>
                </a:lnTo>
                <a:lnTo>
                  <a:pt x="33004" y="61965"/>
                </a:lnTo>
                <a:lnTo>
                  <a:pt x="33125" y="61784"/>
                </a:lnTo>
                <a:lnTo>
                  <a:pt x="33245" y="61543"/>
                </a:lnTo>
                <a:lnTo>
                  <a:pt x="33306" y="61362"/>
                </a:lnTo>
                <a:lnTo>
                  <a:pt x="33306" y="61120"/>
                </a:lnTo>
                <a:lnTo>
                  <a:pt x="33245" y="60758"/>
                </a:lnTo>
                <a:lnTo>
                  <a:pt x="33125" y="60457"/>
                </a:lnTo>
                <a:lnTo>
                  <a:pt x="32944" y="60276"/>
                </a:lnTo>
                <a:lnTo>
                  <a:pt x="32702" y="60095"/>
                </a:lnTo>
                <a:lnTo>
                  <a:pt x="32461" y="59974"/>
                </a:lnTo>
                <a:close/>
                <a:moveTo>
                  <a:pt x="37650" y="59974"/>
                </a:moveTo>
                <a:lnTo>
                  <a:pt x="37408" y="60095"/>
                </a:lnTo>
                <a:lnTo>
                  <a:pt x="37167" y="60276"/>
                </a:lnTo>
                <a:lnTo>
                  <a:pt x="36986" y="60457"/>
                </a:lnTo>
                <a:lnTo>
                  <a:pt x="36865" y="60758"/>
                </a:lnTo>
                <a:lnTo>
                  <a:pt x="36805" y="61120"/>
                </a:lnTo>
                <a:lnTo>
                  <a:pt x="36805" y="61362"/>
                </a:lnTo>
                <a:lnTo>
                  <a:pt x="36865" y="61543"/>
                </a:lnTo>
                <a:lnTo>
                  <a:pt x="36986" y="61784"/>
                </a:lnTo>
                <a:lnTo>
                  <a:pt x="37107" y="61965"/>
                </a:lnTo>
                <a:lnTo>
                  <a:pt x="37288" y="62086"/>
                </a:lnTo>
                <a:lnTo>
                  <a:pt x="37529" y="62206"/>
                </a:lnTo>
                <a:lnTo>
                  <a:pt x="37710" y="62267"/>
                </a:lnTo>
                <a:lnTo>
                  <a:pt x="38193" y="62267"/>
                </a:lnTo>
                <a:lnTo>
                  <a:pt x="38374" y="62206"/>
                </a:lnTo>
                <a:lnTo>
                  <a:pt x="38615" y="62086"/>
                </a:lnTo>
                <a:lnTo>
                  <a:pt x="38796" y="61965"/>
                </a:lnTo>
                <a:lnTo>
                  <a:pt x="38917" y="61784"/>
                </a:lnTo>
                <a:lnTo>
                  <a:pt x="39038" y="61543"/>
                </a:lnTo>
                <a:lnTo>
                  <a:pt x="39098" y="61362"/>
                </a:lnTo>
                <a:lnTo>
                  <a:pt x="39098" y="61120"/>
                </a:lnTo>
                <a:lnTo>
                  <a:pt x="39038" y="60758"/>
                </a:lnTo>
                <a:lnTo>
                  <a:pt x="38917" y="60457"/>
                </a:lnTo>
                <a:lnTo>
                  <a:pt x="38736" y="60276"/>
                </a:lnTo>
                <a:lnTo>
                  <a:pt x="38495" y="60095"/>
                </a:lnTo>
                <a:lnTo>
                  <a:pt x="38253" y="59974"/>
                </a:lnTo>
                <a:close/>
                <a:moveTo>
                  <a:pt x="43442" y="59974"/>
                </a:moveTo>
                <a:lnTo>
                  <a:pt x="43201" y="60095"/>
                </a:lnTo>
                <a:lnTo>
                  <a:pt x="42959" y="60276"/>
                </a:lnTo>
                <a:lnTo>
                  <a:pt x="42778" y="60457"/>
                </a:lnTo>
                <a:lnTo>
                  <a:pt x="42658" y="60758"/>
                </a:lnTo>
                <a:lnTo>
                  <a:pt x="42597" y="61120"/>
                </a:lnTo>
                <a:lnTo>
                  <a:pt x="42597" y="61362"/>
                </a:lnTo>
                <a:lnTo>
                  <a:pt x="42658" y="61543"/>
                </a:lnTo>
                <a:lnTo>
                  <a:pt x="42778" y="61784"/>
                </a:lnTo>
                <a:lnTo>
                  <a:pt x="42899" y="61965"/>
                </a:lnTo>
                <a:lnTo>
                  <a:pt x="43080" y="62086"/>
                </a:lnTo>
                <a:lnTo>
                  <a:pt x="43321" y="62206"/>
                </a:lnTo>
                <a:lnTo>
                  <a:pt x="43502" y="62267"/>
                </a:lnTo>
                <a:lnTo>
                  <a:pt x="43985" y="62267"/>
                </a:lnTo>
                <a:lnTo>
                  <a:pt x="44166" y="62206"/>
                </a:lnTo>
                <a:lnTo>
                  <a:pt x="44407" y="62086"/>
                </a:lnTo>
                <a:lnTo>
                  <a:pt x="44588" y="61965"/>
                </a:lnTo>
                <a:lnTo>
                  <a:pt x="44709" y="61784"/>
                </a:lnTo>
                <a:lnTo>
                  <a:pt x="44830" y="61543"/>
                </a:lnTo>
                <a:lnTo>
                  <a:pt x="44890" y="61362"/>
                </a:lnTo>
                <a:lnTo>
                  <a:pt x="44890" y="61120"/>
                </a:lnTo>
                <a:lnTo>
                  <a:pt x="44830" y="60758"/>
                </a:lnTo>
                <a:lnTo>
                  <a:pt x="44709" y="60457"/>
                </a:lnTo>
                <a:lnTo>
                  <a:pt x="44528" y="60276"/>
                </a:lnTo>
                <a:lnTo>
                  <a:pt x="44287" y="60095"/>
                </a:lnTo>
                <a:lnTo>
                  <a:pt x="44045" y="59974"/>
                </a:lnTo>
                <a:close/>
                <a:moveTo>
                  <a:pt x="49234" y="59974"/>
                </a:moveTo>
                <a:lnTo>
                  <a:pt x="48993" y="60095"/>
                </a:lnTo>
                <a:lnTo>
                  <a:pt x="48752" y="60276"/>
                </a:lnTo>
                <a:lnTo>
                  <a:pt x="48571" y="60457"/>
                </a:lnTo>
                <a:lnTo>
                  <a:pt x="48450" y="60758"/>
                </a:lnTo>
                <a:lnTo>
                  <a:pt x="48390" y="61120"/>
                </a:lnTo>
                <a:lnTo>
                  <a:pt x="48390" y="61362"/>
                </a:lnTo>
                <a:lnTo>
                  <a:pt x="48450" y="61543"/>
                </a:lnTo>
                <a:lnTo>
                  <a:pt x="48571" y="61784"/>
                </a:lnTo>
                <a:lnTo>
                  <a:pt x="48691" y="61965"/>
                </a:lnTo>
                <a:lnTo>
                  <a:pt x="48872" y="62086"/>
                </a:lnTo>
                <a:lnTo>
                  <a:pt x="49114" y="62206"/>
                </a:lnTo>
                <a:lnTo>
                  <a:pt x="49295" y="62267"/>
                </a:lnTo>
                <a:lnTo>
                  <a:pt x="49777" y="62267"/>
                </a:lnTo>
                <a:lnTo>
                  <a:pt x="49958" y="62206"/>
                </a:lnTo>
                <a:lnTo>
                  <a:pt x="50200" y="62086"/>
                </a:lnTo>
                <a:lnTo>
                  <a:pt x="50381" y="61965"/>
                </a:lnTo>
                <a:lnTo>
                  <a:pt x="50501" y="61784"/>
                </a:lnTo>
                <a:lnTo>
                  <a:pt x="50622" y="61543"/>
                </a:lnTo>
                <a:lnTo>
                  <a:pt x="50682" y="61362"/>
                </a:lnTo>
                <a:lnTo>
                  <a:pt x="50682" y="61120"/>
                </a:lnTo>
                <a:lnTo>
                  <a:pt x="50622" y="60758"/>
                </a:lnTo>
                <a:lnTo>
                  <a:pt x="50501" y="60457"/>
                </a:lnTo>
                <a:lnTo>
                  <a:pt x="50320" y="60276"/>
                </a:lnTo>
                <a:lnTo>
                  <a:pt x="50079" y="60095"/>
                </a:lnTo>
                <a:lnTo>
                  <a:pt x="49838" y="59974"/>
                </a:lnTo>
                <a:close/>
                <a:moveTo>
                  <a:pt x="55027" y="59974"/>
                </a:moveTo>
                <a:lnTo>
                  <a:pt x="54785" y="60095"/>
                </a:lnTo>
                <a:lnTo>
                  <a:pt x="54544" y="60276"/>
                </a:lnTo>
                <a:lnTo>
                  <a:pt x="54363" y="60457"/>
                </a:lnTo>
                <a:lnTo>
                  <a:pt x="54242" y="60758"/>
                </a:lnTo>
                <a:lnTo>
                  <a:pt x="54182" y="61120"/>
                </a:lnTo>
                <a:lnTo>
                  <a:pt x="54182" y="61362"/>
                </a:lnTo>
                <a:lnTo>
                  <a:pt x="54242" y="61543"/>
                </a:lnTo>
                <a:lnTo>
                  <a:pt x="54363" y="61784"/>
                </a:lnTo>
                <a:lnTo>
                  <a:pt x="54483" y="61965"/>
                </a:lnTo>
                <a:lnTo>
                  <a:pt x="54665" y="62086"/>
                </a:lnTo>
                <a:lnTo>
                  <a:pt x="54906" y="62206"/>
                </a:lnTo>
                <a:lnTo>
                  <a:pt x="55087" y="62267"/>
                </a:lnTo>
                <a:lnTo>
                  <a:pt x="55570" y="62267"/>
                </a:lnTo>
                <a:lnTo>
                  <a:pt x="55751" y="62206"/>
                </a:lnTo>
                <a:lnTo>
                  <a:pt x="55992" y="62086"/>
                </a:lnTo>
                <a:lnTo>
                  <a:pt x="56173" y="61965"/>
                </a:lnTo>
                <a:lnTo>
                  <a:pt x="56294" y="61784"/>
                </a:lnTo>
                <a:lnTo>
                  <a:pt x="56414" y="61543"/>
                </a:lnTo>
                <a:lnTo>
                  <a:pt x="56475" y="61362"/>
                </a:lnTo>
                <a:lnTo>
                  <a:pt x="56475" y="61120"/>
                </a:lnTo>
                <a:lnTo>
                  <a:pt x="56414" y="60758"/>
                </a:lnTo>
                <a:lnTo>
                  <a:pt x="56294" y="60457"/>
                </a:lnTo>
                <a:lnTo>
                  <a:pt x="56113" y="60276"/>
                </a:lnTo>
                <a:lnTo>
                  <a:pt x="55871" y="60095"/>
                </a:lnTo>
                <a:lnTo>
                  <a:pt x="55630" y="59974"/>
                </a:lnTo>
                <a:close/>
                <a:moveTo>
                  <a:pt x="60819" y="59974"/>
                </a:moveTo>
                <a:lnTo>
                  <a:pt x="60577" y="60095"/>
                </a:lnTo>
                <a:lnTo>
                  <a:pt x="60336" y="60276"/>
                </a:lnTo>
                <a:lnTo>
                  <a:pt x="60155" y="60457"/>
                </a:lnTo>
                <a:lnTo>
                  <a:pt x="60034" y="60758"/>
                </a:lnTo>
                <a:lnTo>
                  <a:pt x="59974" y="61120"/>
                </a:lnTo>
                <a:lnTo>
                  <a:pt x="59974" y="61362"/>
                </a:lnTo>
                <a:lnTo>
                  <a:pt x="60034" y="61543"/>
                </a:lnTo>
                <a:lnTo>
                  <a:pt x="60155" y="61784"/>
                </a:lnTo>
                <a:lnTo>
                  <a:pt x="60276" y="61965"/>
                </a:lnTo>
                <a:lnTo>
                  <a:pt x="60457" y="62086"/>
                </a:lnTo>
                <a:lnTo>
                  <a:pt x="60698" y="62206"/>
                </a:lnTo>
                <a:lnTo>
                  <a:pt x="60879" y="62267"/>
                </a:lnTo>
                <a:lnTo>
                  <a:pt x="61362" y="62267"/>
                </a:lnTo>
                <a:lnTo>
                  <a:pt x="61543" y="62206"/>
                </a:lnTo>
                <a:lnTo>
                  <a:pt x="61784" y="62086"/>
                </a:lnTo>
                <a:lnTo>
                  <a:pt x="61965" y="61965"/>
                </a:lnTo>
                <a:lnTo>
                  <a:pt x="62086" y="61784"/>
                </a:lnTo>
                <a:lnTo>
                  <a:pt x="62206" y="61543"/>
                </a:lnTo>
                <a:lnTo>
                  <a:pt x="62267" y="61362"/>
                </a:lnTo>
                <a:lnTo>
                  <a:pt x="62267" y="61120"/>
                </a:lnTo>
                <a:lnTo>
                  <a:pt x="62206" y="60758"/>
                </a:lnTo>
                <a:lnTo>
                  <a:pt x="62086" y="60457"/>
                </a:lnTo>
                <a:lnTo>
                  <a:pt x="61905" y="60276"/>
                </a:lnTo>
                <a:lnTo>
                  <a:pt x="61663" y="60095"/>
                </a:lnTo>
                <a:lnTo>
                  <a:pt x="61422" y="59974"/>
                </a:lnTo>
                <a:close/>
                <a:moveTo>
                  <a:pt x="66611" y="59974"/>
                </a:moveTo>
                <a:lnTo>
                  <a:pt x="66370" y="60095"/>
                </a:lnTo>
                <a:lnTo>
                  <a:pt x="66128" y="60276"/>
                </a:lnTo>
                <a:lnTo>
                  <a:pt x="65947" y="60457"/>
                </a:lnTo>
                <a:lnTo>
                  <a:pt x="65827" y="60758"/>
                </a:lnTo>
                <a:lnTo>
                  <a:pt x="65766" y="61120"/>
                </a:lnTo>
                <a:lnTo>
                  <a:pt x="65766" y="61362"/>
                </a:lnTo>
                <a:lnTo>
                  <a:pt x="65827" y="61543"/>
                </a:lnTo>
                <a:lnTo>
                  <a:pt x="65947" y="61784"/>
                </a:lnTo>
                <a:lnTo>
                  <a:pt x="66068" y="61965"/>
                </a:lnTo>
                <a:lnTo>
                  <a:pt x="66249" y="62086"/>
                </a:lnTo>
                <a:lnTo>
                  <a:pt x="66490" y="62206"/>
                </a:lnTo>
                <a:lnTo>
                  <a:pt x="66671" y="62267"/>
                </a:lnTo>
                <a:lnTo>
                  <a:pt x="67214" y="62267"/>
                </a:lnTo>
                <a:lnTo>
                  <a:pt x="68059" y="61120"/>
                </a:lnTo>
                <a:lnTo>
                  <a:pt x="67999" y="60758"/>
                </a:lnTo>
                <a:lnTo>
                  <a:pt x="67878" y="60457"/>
                </a:lnTo>
                <a:lnTo>
                  <a:pt x="67697" y="60276"/>
                </a:lnTo>
                <a:lnTo>
                  <a:pt x="67456" y="60095"/>
                </a:lnTo>
                <a:lnTo>
                  <a:pt x="67214" y="59974"/>
                </a:lnTo>
                <a:close/>
                <a:moveTo>
                  <a:pt x="11645" y="62870"/>
                </a:moveTo>
                <a:lnTo>
                  <a:pt x="11464" y="62930"/>
                </a:lnTo>
                <a:lnTo>
                  <a:pt x="11223" y="63051"/>
                </a:lnTo>
                <a:lnTo>
                  <a:pt x="11042" y="63172"/>
                </a:lnTo>
                <a:lnTo>
                  <a:pt x="10921" y="63353"/>
                </a:lnTo>
                <a:lnTo>
                  <a:pt x="10800" y="63594"/>
                </a:lnTo>
                <a:lnTo>
                  <a:pt x="10740" y="63775"/>
                </a:lnTo>
                <a:lnTo>
                  <a:pt x="10740" y="64016"/>
                </a:lnTo>
                <a:lnTo>
                  <a:pt x="10740" y="64197"/>
                </a:lnTo>
                <a:lnTo>
                  <a:pt x="10800" y="64439"/>
                </a:lnTo>
                <a:lnTo>
                  <a:pt x="10981" y="64740"/>
                </a:lnTo>
                <a:lnTo>
                  <a:pt x="11162" y="64921"/>
                </a:lnTo>
                <a:lnTo>
                  <a:pt x="11464" y="65102"/>
                </a:lnTo>
                <a:lnTo>
                  <a:pt x="11705" y="65163"/>
                </a:lnTo>
                <a:lnTo>
                  <a:pt x="12128" y="65163"/>
                </a:lnTo>
                <a:lnTo>
                  <a:pt x="12309" y="65102"/>
                </a:lnTo>
                <a:lnTo>
                  <a:pt x="12550" y="64982"/>
                </a:lnTo>
                <a:lnTo>
                  <a:pt x="12731" y="64861"/>
                </a:lnTo>
                <a:lnTo>
                  <a:pt x="12852" y="64680"/>
                </a:lnTo>
                <a:lnTo>
                  <a:pt x="12973" y="64439"/>
                </a:lnTo>
                <a:lnTo>
                  <a:pt x="13033" y="64258"/>
                </a:lnTo>
                <a:lnTo>
                  <a:pt x="13033" y="64016"/>
                </a:lnTo>
                <a:lnTo>
                  <a:pt x="13033" y="63775"/>
                </a:lnTo>
                <a:lnTo>
                  <a:pt x="12973" y="63594"/>
                </a:lnTo>
                <a:lnTo>
                  <a:pt x="12852" y="63353"/>
                </a:lnTo>
                <a:lnTo>
                  <a:pt x="12731" y="63172"/>
                </a:lnTo>
                <a:lnTo>
                  <a:pt x="12550" y="63051"/>
                </a:lnTo>
                <a:lnTo>
                  <a:pt x="12309" y="62930"/>
                </a:lnTo>
                <a:lnTo>
                  <a:pt x="12128" y="62870"/>
                </a:lnTo>
                <a:close/>
                <a:moveTo>
                  <a:pt x="17437" y="62870"/>
                </a:moveTo>
                <a:lnTo>
                  <a:pt x="17256" y="62930"/>
                </a:lnTo>
                <a:lnTo>
                  <a:pt x="17015" y="63051"/>
                </a:lnTo>
                <a:lnTo>
                  <a:pt x="16834" y="63172"/>
                </a:lnTo>
                <a:lnTo>
                  <a:pt x="16713" y="63353"/>
                </a:lnTo>
                <a:lnTo>
                  <a:pt x="16593" y="63594"/>
                </a:lnTo>
                <a:lnTo>
                  <a:pt x="16532" y="63775"/>
                </a:lnTo>
                <a:lnTo>
                  <a:pt x="16532" y="64016"/>
                </a:lnTo>
                <a:lnTo>
                  <a:pt x="16532" y="64258"/>
                </a:lnTo>
                <a:lnTo>
                  <a:pt x="16593" y="64439"/>
                </a:lnTo>
                <a:lnTo>
                  <a:pt x="16713" y="64680"/>
                </a:lnTo>
                <a:lnTo>
                  <a:pt x="16834" y="64861"/>
                </a:lnTo>
                <a:lnTo>
                  <a:pt x="17015" y="64982"/>
                </a:lnTo>
                <a:lnTo>
                  <a:pt x="17256" y="65102"/>
                </a:lnTo>
                <a:lnTo>
                  <a:pt x="17437" y="65163"/>
                </a:lnTo>
                <a:lnTo>
                  <a:pt x="17920" y="65163"/>
                </a:lnTo>
                <a:lnTo>
                  <a:pt x="18101" y="65102"/>
                </a:lnTo>
                <a:lnTo>
                  <a:pt x="18342" y="64982"/>
                </a:lnTo>
                <a:lnTo>
                  <a:pt x="18523" y="64861"/>
                </a:lnTo>
                <a:lnTo>
                  <a:pt x="18644" y="64680"/>
                </a:lnTo>
                <a:lnTo>
                  <a:pt x="18765" y="64439"/>
                </a:lnTo>
                <a:lnTo>
                  <a:pt x="18825" y="64258"/>
                </a:lnTo>
                <a:lnTo>
                  <a:pt x="18825" y="64016"/>
                </a:lnTo>
                <a:lnTo>
                  <a:pt x="18825" y="63775"/>
                </a:lnTo>
                <a:lnTo>
                  <a:pt x="18765" y="63594"/>
                </a:lnTo>
                <a:lnTo>
                  <a:pt x="18644" y="63353"/>
                </a:lnTo>
                <a:lnTo>
                  <a:pt x="18523" y="63172"/>
                </a:lnTo>
                <a:lnTo>
                  <a:pt x="18342" y="63051"/>
                </a:lnTo>
                <a:lnTo>
                  <a:pt x="18101" y="62930"/>
                </a:lnTo>
                <a:lnTo>
                  <a:pt x="17920" y="62870"/>
                </a:lnTo>
                <a:close/>
                <a:moveTo>
                  <a:pt x="23230" y="62870"/>
                </a:moveTo>
                <a:lnTo>
                  <a:pt x="23049" y="62930"/>
                </a:lnTo>
                <a:lnTo>
                  <a:pt x="22807" y="63051"/>
                </a:lnTo>
                <a:lnTo>
                  <a:pt x="22626" y="63172"/>
                </a:lnTo>
                <a:lnTo>
                  <a:pt x="22506" y="63353"/>
                </a:lnTo>
                <a:lnTo>
                  <a:pt x="22385" y="63594"/>
                </a:lnTo>
                <a:lnTo>
                  <a:pt x="22325" y="63775"/>
                </a:lnTo>
                <a:lnTo>
                  <a:pt x="22325" y="64016"/>
                </a:lnTo>
                <a:lnTo>
                  <a:pt x="22325" y="64258"/>
                </a:lnTo>
                <a:lnTo>
                  <a:pt x="22385" y="64439"/>
                </a:lnTo>
                <a:lnTo>
                  <a:pt x="22506" y="64680"/>
                </a:lnTo>
                <a:lnTo>
                  <a:pt x="22626" y="64861"/>
                </a:lnTo>
                <a:lnTo>
                  <a:pt x="22807" y="64982"/>
                </a:lnTo>
                <a:lnTo>
                  <a:pt x="23049" y="65102"/>
                </a:lnTo>
                <a:lnTo>
                  <a:pt x="23230" y="65163"/>
                </a:lnTo>
                <a:lnTo>
                  <a:pt x="23712" y="65163"/>
                </a:lnTo>
                <a:lnTo>
                  <a:pt x="23893" y="65102"/>
                </a:lnTo>
                <a:lnTo>
                  <a:pt x="24135" y="64982"/>
                </a:lnTo>
                <a:lnTo>
                  <a:pt x="24316" y="64861"/>
                </a:lnTo>
                <a:lnTo>
                  <a:pt x="24436" y="64680"/>
                </a:lnTo>
                <a:lnTo>
                  <a:pt x="24557" y="64439"/>
                </a:lnTo>
                <a:lnTo>
                  <a:pt x="24617" y="64258"/>
                </a:lnTo>
                <a:lnTo>
                  <a:pt x="24617" y="64016"/>
                </a:lnTo>
                <a:lnTo>
                  <a:pt x="24617" y="63775"/>
                </a:lnTo>
                <a:lnTo>
                  <a:pt x="24557" y="63594"/>
                </a:lnTo>
                <a:lnTo>
                  <a:pt x="24436" y="63353"/>
                </a:lnTo>
                <a:lnTo>
                  <a:pt x="24316" y="63172"/>
                </a:lnTo>
                <a:lnTo>
                  <a:pt x="24135" y="63051"/>
                </a:lnTo>
                <a:lnTo>
                  <a:pt x="23893" y="62930"/>
                </a:lnTo>
                <a:lnTo>
                  <a:pt x="23712" y="62870"/>
                </a:lnTo>
                <a:close/>
                <a:moveTo>
                  <a:pt x="29022" y="62870"/>
                </a:moveTo>
                <a:lnTo>
                  <a:pt x="28841" y="62930"/>
                </a:lnTo>
                <a:lnTo>
                  <a:pt x="28599" y="63051"/>
                </a:lnTo>
                <a:lnTo>
                  <a:pt x="28418" y="63172"/>
                </a:lnTo>
                <a:lnTo>
                  <a:pt x="28298" y="63353"/>
                </a:lnTo>
                <a:lnTo>
                  <a:pt x="28177" y="63594"/>
                </a:lnTo>
                <a:lnTo>
                  <a:pt x="28117" y="63775"/>
                </a:lnTo>
                <a:lnTo>
                  <a:pt x="28117" y="64016"/>
                </a:lnTo>
                <a:lnTo>
                  <a:pt x="28117" y="64258"/>
                </a:lnTo>
                <a:lnTo>
                  <a:pt x="28177" y="64439"/>
                </a:lnTo>
                <a:lnTo>
                  <a:pt x="28298" y="64680"/>
                </a:lnTo>
                <a:lnTo>
                  <a:pt x="28418" y="64861"/>
                </a:lnTo>
                <a:lnTo>
                  <a:pt x="28599" y="64982"/>
                </a:lnTo>
                <a:lnTo>
                  <a:pt x="28841" y="65102"/>
                </a:lnTo>
                <a:lnTo>
                  <a:pt x="29022" y="65163"/>
                </a:lnTo>
                <a:lnTo>
                  <a:pt x="29505" y="65163"/>
                </a:lnTo>
                <a:lnTo>
                  <a:pt x="29686" y="65102"/>
                </a:lnTo>
                <a:lnTo>
                  <a:pt x="29927" y="64982"/>
                </a:lnTo>
                <a:lnTo>
                  <a:pt x="30108" y="64861"/>
                </a:lnTo>
                <a:lnTo>
                  <a:pt x="30229" y="64680"/>
                </a:lnTo>
                <a:lnTo>
                  <a:pt x="30349" y="64439"/>
                </a:lnTo>
                <a:lnTo>
                  <a:pt x="30410" y="64258"/>
                </a:lnTo>
                <a:lnTo>
                  <a:pt x="30410" y="64016"/>
                </a:lnTo>
                <a:lnTo>
                  <a:pt x="30410" y="63775"/>
                </a:lnTo>
                <a:lnTo>
                  <a:pt x="30349" y="63594"/>
                </a:lnTo>
                <a:lnTo>
                  <a:pt x="30229" y="63353"/>
                </a:lnTo>
                <a:lnTo>
                  <a:pt x="30108" y="63172"/>
                </a:lnTo>
                <a:lnTo>
                  <a:pt x="29927" y="63051"/>
                </a:lnTo>
                <a:lnTo>
                  <a:pt x="29686" y="62930"/>
                </a:lnTo>
                <a:lnTo>
                  <a:pt x="29505" y="62870"/>
                </a:lnTo>
                <a:close/>
                <a:moveTo>
                  <a:pt x="34814" y="62870"/>
                </a:moveTo>
                <a:lnTo>
                  <a:pt x="34633" y="62930"/>
                </a:lnTo>
                <a:lnTo>
                  <a:pt x="34392" y="63051"/>
                </a:lnTo>
                <a:lnTo>
                  <a:pt x="34211" y="63172"/>
                </a:lnTo>
                <a:lnTo>
                  <a:pt x="34090" y="63353"/>
                </a:lnTo>
                <a:lnTo>
                  <a:pt x="33969" y="63594"/>
                </a:lnTo>
                <a:lnTo>
                  <a:pt x="33909" y="63775"/>
                </a:lnTo>
                <a:lnTo>
                  <a:pt x="33909" y="64016"/>
                </a:lnTo>
                <a:lnTo>
                  <a:pt x="33909" y="64258"/>
                </a:lnTo>
                <a:lnTo>
                  <a:pt x="33969" y="64439"/>
                </a:lnTo>
                <a:lnTo>
                  <a:pt x="34090" y="64680"/>
                </a:lnTo>
                <a:lnTo>
                  <a:pt x="34211" y="64861"/>
                </a:lnTo>
                <a:lnTo>
                  <a:pt x="34392" y="64982"/>
                </a:lnTo>
                <a:lnTo>
                  <a:pt x="34633" y="65102"/>
                </a:lnTo>
                <a:lnTo>
                  <a:pt x="34814" y="65163"/>
                </a:lnTo>
                <a:lnTo>
                  <a:pt x="35297" y="65163"/>
                </a:lnTo>
                <a:lnTo>
                  <a:pt x="35478" y="65102"/>
                </a:lnTo>
                <a:lnTo>
                  <a:pt x="35719" y="64982"/>
                </a:lnTo>
                <a:lnTo>
                  <a:pt x="35900" y="64861"/>
                </a:lnTo>
                <a:lnTo>
                  <a:pt x="36021" y="64680"/>
                </a:lnTo>
                <a:lnTo>
                  <a:pt x="36141" y="64439"/>
                </a:lnTo>
                <a:lnTo>
                  <a:pt x="36202" y="64258"/>
                </a:lnTo>
                <a:lnTo>
                  <a:pt x="36202" y="64016"/>
                </a:lnTo>
                <a:lnTo>
                  <a:pt x="36202" y="63775"/>
                </a:lnTo>
                <a:lnTo>
                  <a:pt x="36141" y="63594"/>
                </a:lnTo>
                <a:lnTo>
                  <a:pt x="36021" y="63353"/>
                </a:lnTo>
                <a:lnTo>
                  <a:pt x="35900" y="63172"/>
                </a:lnTo>
                <a:lnTo>
                  <a:pt x="35719" y="63051"/>
                </a:lnTo>
                <a:lnTo>
                  <a:pt x="35478" y="62930"/>
                </a:lnTo>
                <a:lnTo>
                  <a:pt x="35297" y="62870"/>
                </a:lnTo>
                <a:close/>
                <a:moveTo>
                  <a:pt x="40606" y="62870"/>
                </a:moveTo>
                <a:lnTo>
                  <a:pt x="40425" y="62930"/>
                </a:lnTo>
                <a:lnTo>
                  <a:pt x="40184" y="63051"/>
                </a:lnTo>
                <a:lnTo>
                  <a:pt x="40003" y="63172"/>
                </a:lnTo>
                <a:lnTo>
                  <a:pt x="39882" y="63353"/>
                </a:lnTo>
                <a:lnTo>
                  <a:pt x="39762" y="63594"/>
                </a:lnTo>
                <a:lnTo>
                  <a:pt x="39701" y="63775"/>
                </a:lnTo>
                <a:lnTo>
                  <a:pt x="39701" y="64016"/>
                </a:lnTo>
                <a:lnTo>
                  <a:pt x="39701" y="64258"/>
                </a:lnTo>
                <a:lnTo>
                  <a:pt x="39762" y="64439"/>
                </a:lnTo>
                <a:lnTo>
                  <a:pt x="39882" y="64680"/>
                </a:lnTo>
                <a:lnTo>
                  <a:pt x="40003" y="64861"/>
                </a:lnTo>
                <a:lnTo>
                  <a:pt x="40184" y="64982"/>
                </a:lnTo>
                <a:lnTo>
                  <a:pt x="40425" y="65102"/>
                </a:lnTo>
                <a:lnTo>
                  <a:pt x="40606" y="65163"/>
                </a:lnTo>
                <a:lnTo>
                  <a:pt x="41089" y="65163"/>
                </a:lnTo>
                <a:lnTo>
                  <a:pt x="41270" y="65102"/>
                </a:lnTo>
                <a:lnTo>
                  <a:pt x="41511" y="64982"/>
                </a:lnTo>
                <a:lnTo>
                  <a:pt x="41692" y="64861"/>
                </a:lnTo>
                <a:lnTo>
                  <a:pt x="41813" y="64680"/>
                </a:lnTo>
                <a:lnTo>
                  <a:pt x="41934" y="64439"/>
                </a:lnTo>
                <a:lnTo>
                  <a:pt x="41994" y="64258"/>
                </a:lnTo>
                <a:lnTo>
                  <a:pt x="41994" y="64016"/>
                </a:lnTo>
                <a:lnTo>
                  <a:pt x="41994" y="63775"/>
                </a:lnTo>
                <a:lnTo>
                  <a:pt x="41934" y="63594"/>
                </a:lnTo>
                <a:lnTo>
                  <a:pt x="41813" y="63353"/>
                </a:lnTo>
                <a:lnTo>
                  <a:pt x="41692" y="63172"/>
                </a:lnTo>
                <a:lnTo>
                  <a:pt x="41511" y="63051"/>
                </a:lnTo>
                <a:lnTo>
                  <a:pt x="41270" y="62930"/>
                </a:lnTo>
                <a:lnTo>
                  <a:pt x="41089" y="62870"/>
                </a:lnTo>
                <a:close/>
                <a:moveTo>
                  <a:pt x="46399" y="62870"/>
                </a:moveTo>
                <a:lnTo>
                  <a:pt x="46218" y="62930"/>
                </a:lnTo>
                <a:lnTo>
                  <a:pt x="45976" y="63051"/>
                </a:lnTo>
                <a:lnTo>
                  <a:pt x="45795" y="63172"/>
                </a:lnTo>
                <a:lnTo>
                  <a:pt x="45674" y="63353"/>
                </a:lnTo>
                <a:lnTo>
                  <a:pt x="45554" y="63594"/>
                </a:lnTo>
                <a:lnTo>
                  <a:pt x="45493" y="63775"/>
                </a:lnTo>
                <a:lnTo>
                  <a:pt x="45493" y="64016"/>
                </a:lnTo>
                <a:lnTo>
                  <a:pt x="45493" y="64258"/>
                </a:lnTo>
                <a:lnTo>
                  <a:pt x="45554" y="64439"/>
                </a:lnTo>
                <a:lnTo>
                  <a:pt x="45674" y="64680"/>
                </a:lnTo>
                <a:lnTo>
                  <a:pt x="45795" y="64861"/>
                </a:lnTo>
                <a:lnTo>
                  <a:pt x="45976" y="64982"/>
                </a:lnTo>
                <a:lnTo>
                  <a:pt x="46218" y="65102"/>
                </a:lnTo>
                <a:lnTo>
                  <a:pt x="46399" y="65163"/>
                </a:lnTo>
                <a:lnTo>
                  <a:pt x="46881" y="65163"/>
                </a:lnTo>
                <a:lnTo>
                  <a:pt x="47062" y="65102"/>
                </a:lnTo>
                <a:lnTo>
                  <a:pt x="47304" y="64982"/>
                </a:lnTo>
                <a:lnTo>
                  <a:pt x="47485" y="64861"/>
                </a:lnTo>
                <a:lnTo>
                  <a:pt x="47605" y="64680"/>
                </a:lnTo>
                <a:lnTo>
                  <a:pt x="47726" y="64439"/>
                </a:lnTo>
                <a:lnTo>
                  <a:pt x="47786" y="64258"/>
                </a:lnTo>
                <a:lnTo>
                  <a:pt x="47786" y="64016"/>
                </a:lnTo>
                <a:lnTo>
                  <a:pt x="47786" y="63775"/>
                </a:lnTo>
                <a:lnTo>
                  <a:pt x="47726" y="63594"/>
                </a:lnTo>
                <a:lnTo>
                  <a:pt x="47605" y="63353"/>
                </a:lnTo>
                <a:lnTo>
                  <a:pt x="47485" y="63172"/>
                </a:lnTo>
                <a:lnTo>
                  <a:pt x="47304" y="63051"/>
                </a:lnTo>
                <a:lnTo>
                  <a:pt x="47062" y="62930"/>
                </a:lnTo>
                <a:lnTo>
                  <a:pt x="46881" y="62870"/>
                </a:lnTo>
                <a:close/>
                <a:moveTo>
                  <a:pt x="52191" y="62870"/>
                </a:moveTo>
                <a:lnTo>
                  <a:pt x="52010" y="62930"/>
                </a:lnTo>
                <a:lnTo>
                  <a:pt x="51768" y="63051"/>
                </a:lnTo>
                <a:lnTo>
                  <a:pt x="51587" y="63172"/>
                </a:lnTo>
                <a:lnTo>
                  <a:pt x="51467" y="63353"/>
                </a:lnTo>
                <a:lnTo>
                  <a:pt x="51346" y="63594"/>
                </a:lnTo>
                <a:lnTo>
                  <a:pt x="51286" y="63775"/>
                </a:lnTo>
                <a:lnTo>
                  <a:pt x="51286" y="64016"/>
                </a:lnTo>
                <a:lnTo>
                  <a:pt x="51286" y="64258"/>
                </a:lnTo>
                <a:lnTo>
                  <a:pt x="51346" y="64439"/>
                </a:lnTo>
                <a:lnTo>
                  <a:pt x="51467" y="64680"/>
                </a:lnTo>
                <a:lnTo>
                  <a:pt x="51587" y="64861"/>
                </a:lnTo>
                <a:lnTo>
                  <a:pt x="51768" y="64982"/>
                </a:lnTo>
                <a:lnTo>
                  <a:pt x="52010" y="65102"/>
                </a:lnTo>
                <a:lnTo>
                  <a:pt x="52191" y="65163"/>
                </a:lnTo>
                <a:lnTo>
                  <a:pt x="52673" y="65163"/>
                </a:lnTo>
                <a:lnTo>
                  <a:pt x="52854" y="65102"/>
                </a:lnTo>
                <a:lnTo>
                  <a:pt x="53096" y="64982"/>
                </a:lnTo>
                <a:lnTo>
                  <a:pt x="53277" y="64861"/>
                </a:lnTo>
                <a:lnTo>
                  <a:pt x="53397" y="64680"/>
                </a:lnTo>
                <a:lnTo>
                  <a:pt x="53518" y="64439"/>
                </a:lnTo>
                <a:lnTo>
                  <a:pt x="53578" y="64258"/>
                </a:lnTo>
                <a:lnTo>
                  <a:pt x="53578" y="64016"/>
                </a:lnTo>
                <a:lnTo>
                  <a:pt x="53578" y="63775"/>
                </a:lnTo>
                <a:lnTo>
                  <a:pt x="53518" y="63594"/>
                </a:lnTo>
                <a:lnTo>
                  <a:pt x="53397" y="63353"/>
                </a:lnTo>
                <a:lnTo>
                  <a:pt x="53277" y="63172"/>
                </a:lnTo>
                <a:lnTo>
                  <a:pt x="53096" y="63051"/>
                </a:lnTo>
                <a:lnTo>
                  <a:pt x="52854" y="62930"/>
                </a:lnTo>
                <a:lnTo>
                  <a:pt x="52673" y="62870"/>
                </a:lnTo>
                <a:close/>
                <a:moveTo>
                  <a:pt x="57983" y="62870"/>
                </a:moveTo>
                <a:lnTo>
                  <a:pt x="57802" y="62930"/>
                </a:lnTo>
                <a:lnTo>
                  <a:pt x="57561" y="63051"/>
                </a:lnTo>
                <a:lnTo>
                  <a:pt x="57380" y="63172"/>
                </a:lnTo>
                <a:lnTo>
                  <a:pt x="57259" y="63353"/>
                </a:lnTo>
                <a:lnTo>
                  <a:pt x="57138" y="63594"/>
                </a:lnTo>
                <a:lnTo>
                  <a:pt x="57078" y="63775"/>
                </a:lnTo>
                <a:lnTo>
                  <a:pt x="57078" y="64016"/>
                </a:lnTo>
                <a:lnTo>
                  <a:pt x="57078" y="64258"/>
                </a:lnTo>
                <a:lnTo>
                  <a:pt x="57138" y="64439"/>
                </a:lnTo>
                <a:lnTo>
                  <a:pt x="57259" y="64680"/>
                </a:lnTo>
                <a:lnTo>
                  <a:pt x="57380" y="64861"/>
                </a:lnTo>
                <a:lnTo>
                  <a:pt x="57561" y="64982"/>
                </a:lnTo>
                <a:lnTo>
                  <a:pt x="57802" y="65102"/>
                </a:lnTo>
                <a:lnTo>
                  <a:pt x="57983" y="65163"/>
                </a:lnTo>
                <a:lnTo>
                  <a:pt x="58466" y="65163"/>
                </a:lnTo>
                <a:lnTo>
                  <a:pt x="58647" y="65102"/>
                </a:lnTo>
                <a:lnTo>
                  <a:pt x="58888" y="64982"/>
                </a:lnTo>
                <a:lnTo>
                  <a:pt x="59069" y="64861"/>
                </a:lnTo>
                <a:lnTo>
                  <a:pt x="59190" y="64680"/>
                </a:lnTo>
                <a:lnTo>
                  <a:pt x="59310" y="64439"/>
                </a:lnTo>
                <a:lnTo>
                  <a:pt x="59371" y="64258"/>
                </a:lnTo>
                <a:lnTo>
                  <a:pt x="59371" y="64016"/>
                </a:lnTo>
                <a:lnTo>
                  <a:pt x="59371" y="63775"/>
                </a:lnTo>
                <a:lnTo>
                  <a:pt x="59310" y="63594"/>
                </a:lnTo>
                <a:lnTo>
                  <a:pt x="59190" y="63353"/>
                </a:lnTo>
                <a:lnTo>
                  <a:pt x="59069" y="63172"/>
                </a:lnTo>
                <a:lnTo>
                  <a:pt x="58888" y="63051"/>
                </a:lnTo>
                <a:lnTo>
                  <a:pt x="58647" y="62930"/>
                </a:lnTo>
                <a:lnTo>
                  <a:pt x="58466" y="62870"/>
                </a:lnTo>
                <a:close/>
                <a:moveTo>
                  <a:pt x="63775" y="62870"/>
                </a:moveTo>
                <a:lnTo>
                  <a:pt x="63594" y="62930"/>
                </a:lnTo>
                <a:lnTo>
                  <a:pt x="63353" y="63051"/>
                </a:lnTo>
                <a:lnTo>
                  <a:pt x="63172" y="63172"/>
                </a:lnTo>
                <a:lnTo>
                  <a:pt x="63051" y="63353"/>
                </a:lnTo>
                <a:lnTo>
                  <a:pt x="62931" y="63594"/>
                </a:lnTo>
                <a:lnTo>
                  <a:pt x="62870" y="63775"/>
                </a:lnTo>
                <a:lnTo>
                  <a:pt x="62870" y="64016"/>
                </a:lnTo>
                <a:lnTo>
                  <a:pt x="62870" y="64258"/>
                </a:lnTo>
                <a:lnTo>
                  <a:pt x="62931" y="64439"/>
                </a:lnTo>
                <a:lnTo>
                  <a:pt x="63051" y="64680"/>
                </a:lnTo>
                <a:lnTo>
                  <a:pt x="63172" y="64861"/>
                </a:lnTo>
                <a:lnTo>
                  <a:pt x="63353" y="64982"/>
                </a:lnTo>
                <a:lnTo>
                  <a:pt x="63594" y="65102"/>
                </a:lnTo>
                <a:lnTo>
                  <a:pt x="63775" y="65163"/>
                </a:lnTo>
                <a:lnTo>
                  <a:pt x="64198" y="65163"/>
                </a:lnTo>
                <a:lnTo>
                  <a:pt x="64439" y="65102"/>
                </a:lnTo>
                <a:lnTo>
                  <a:pt x="64741" y="64921"/>
                </a:lnTo>
                <a:lnTo>
                  <a:pt x="64922" y="64740"/>
                </a:lnTo>
                <a:lnTo>
                  <a:pt x="65103" y="64439"/>
                </a:lnTo>
                <a:lnTo>
                  <a:pt x="65163" y="64197"/>
                </a:lnTo>
                <a:lnTo>
                  <a:pt x="65163" y="64016"/>
                </a:lnTo>
                <a:lnTo>
                  <a:pt x="65163" y="63775"/>
                </a:lnTo>
                <a:lnTo>
                  <a:pt x="65103" y="63594"/>
                </a:lnTo>
                <a:lnTo>
                  <a:pt x="64982" y="63353"/>
                </a:lnTo>
                <a:lnTo>
                  <a:pt x="64861" y="63172"/>
                </a:lnTo>
                <a:lnTo>
                  <a:pt x="64680" y="63051"/>
                </a:lnTo>
                <a:lnTo>
                  <a:pt x="64439" y="62930"/>
                </a:lnTo>
                <a:lnTo>
                  <a:pt x="64258" y="62870"/>
                </a:lnTo>
                <a:close/>
                <a:moveTo>
                  <a:pt x="14541" y="65766"/>
                </a:moveTo>
                <a:lnTo>
                  <a:pt x="14360" y="65826"/>
                </a:lnTo>
                <a:lnTo>
                  <a:pt x="14119" y="65947"/>
                </a:lnTo>
                <a:lnTo>
                  <a:pt x="13938" y="66068"/>
                </a:lnTo>
                <a:lnTo>
                  <a:pt x="13817" y="66249"/>
                </a:lnTo>
                <a:lnTo>
                  <a:pt x="13697" y="66490"/>
                </a:lnTo>
                <a:lnTo>
                  <a:pt x="13636" y="66671"/>
                </a:lnTo>
                <a:lnTo>
                  <a:pt x="13636" y="66912"/>
                </a:lnTo>
                <a:lnTo>
                  <a:pt x="13636" y="67214"/>
                </a:lnTo>
                <a:lnTo>
                  <a:pt x="14783" y="68059"/>
                </a:lnTo>
                <a:lnTo>
                  <a:pt x="15024" y="68059"/>
                </a:lnTo>
                <a:lnTo>
                  <a:pt x="15205" y="67999"/>
                </a:lnTo>
                <a:lnTo>
                  <a:pt x="15446" y="67878"/>
                </a:lnTo>
                <a:lnTo>
                  <a:pt x="15627" y="67757"/>
                </a:lnTo>
                <a:lnTo>
                  <a:pt x="15748" y="67576"/>
                </a:lnTo>
                <a:lnTo>
                  <a:pt x="15869" y="67335"/>
                </a:lnTo>
                <a:lnTo>
                  <a:pt x="15929" y="67154"/>
                </a:lnTo>
                <a:lnTo>
                  <a:pt x="15929" y="66912"/>
                </a:lnTo>
                <a:lnTo>
                  <a:pt x="15929" y="66671"/>
                </a:lnTo>
                <a:lnTo>
                  <a:pt x="15869" y="66490"/>
                </a:lnTo>
                <a:lnTo>
                  <a:pt x="15748" y="66249"/>
                </a:lnTo>
                <a:lnTo>
                  <a:pt x="15627" y="66068"/>
                </a:lnTo>
                <a:lnTo>
                  <a:pt x="15446" y="65947"/>
                </a:lnTo>
                <a:lnTo>
                  <a:pt x="15205" y="65826"/>
                </a:lnTo>
                <a:lnTo>
                  <a:pt x="15024" y="65766"/>
                </a:lnTo>
                <a:close/>
                <a:moveTo>
                  <a:pt x="20333" y="65766"/>
                </a:moveTo>
                <a:lnTo>
                  <a:pt x="20152" y="65826"/>
                </a:lnTo>
                <a:lnTo>
                  <a:pt x="19911" y="65947"/>
                </a:lnTo>
                <a:lnTo>
                  <a:pt x="19730" y="66068"/>
                </a:lnTo>
                <a:lnTo>
                  <a:pt x="19609" y="66249"/>
                </a:lnTo>
                <a:lnTo>
                  <a:pt x="19489" y="66490"/>
                </a:lnTo>
                <a:lnTo>
                  <a:pt x="19428" y="66671"/>
                </a:lnTo>
                <a:lnTo>
                  <a:pt x="19428" y="66912"/>
                </a:lnTo>
                <a:lnTo>
                  <a:pt x="19428" y="67154"/>
                </a:lnTo>
                <a:lnTo>
                  <a:pt x="19489" y="67335"/>
                </a:lnTo>
                <a:lnTo>
                  <a:pt x="19609" y="67576"/>
                </a:lnTo>
                <a:lnTo>
                  <a:pt x="19730" y="67757"/>
                </a:lnTo>
                <a:lnTo>
                  <a:pt x="19911" y="67878"/>
                </a:lnTo>
                <a:lnTo>
                  <a:pt x="20152" y="67999"/>
                </a:lnTo>
                <a:lnTo>
                  <a:pt x="20333" y="68059"/>
                </a:lnTo>
                <a:lnTo>
                  <a:pt x="20816" y="68059"/>
                </a:lnTo>
                <a:lnTo>
                  <a:pt x="20997" y="67999"/>
                </a:lnTo>
                <a:lnTo>
                  <a:pt x="21239" y="67878"/>
                </a:lnTo>
                <a:lnTo>
                  <a:pt x="21420" y="67757"/>
                </a:lnTo>
                <a:lnTo>
                  <a:pt x="21540" y="67576"/>
                </a:lnTo>
                <a:lnTo>
                  <a:pt x="21661" y="67335"/>
                </a:lnTo>
                <a:lnTo>
                  <a:pt x="21721" y="67154"/>
                </a:lnTo>
                <a:lnTo>
                  <a:pt x="21721" y="66912"/>
                </a:lnTo>
                <a:lnTo>
                  <a:pt x="21721" y="66671"/>
                </a:lnTo>
                <a:lnTo>
                  <a:pt x="21661" y="66490"/>
                </a:lnTo>
                <a:lnTo>
                  <a:pt x="21540" y="66249"/>
                </a:lnTo>
                <a:lnTo>
                  <a:pt x="21420" y="66068"/>
                </a:lnTo>
                <a:lnTo>
                  <a:pt x="21239" y="65947"/>
                </a:lnTo>
                <a:lnTo>
                  <a:pt x="20997" y="65826"/>
                </a:lnTo>
                <a:lnTo>
                  <a:pt x="20816" y="65766"/>
                </a:lnTo>
                <a:close/>
                <a:moveTo>
                  <a:pt x="26126" y="65766"/>
                </a:moveTo>
                <a:lnTo>
                  <a:pt x="25945" y="65826"/>
                </a:lnTo>
                <a:lnTo>
                  <a:pt x="25703" y="65947"/>
                </a:lnTo>
                <a:lnTo>
                  <a:pt x="25522" y="66068"/>
                </a:lnTo>
                <a:lnTo>
                  <a:pt x="25402" y="66249"/>
                </a:lnTo>
                <a:lnTo>
                  <a:pt x="25281" y="66490"/>
                </a:lnTo>
                <a:lnTo>
                  <a:pt x="25221" y="66671"/>
                </a:lnTo>
                <a:lnTo>
                  <a:pt x="25221" y="66912"/>
                </a:lnTo>
                <a:lnTo>
                  <a:pt x="25221" y="67154"/>
                </a:lnTo>
                <a:lnTo>
                  <a:pt x="25281" y="67335"/>
                </a:lnTo>
                <a:lnTo>
                  <a:pt x="25402" y="67576"/>
                </a:lnTo>
                <a:lnTo>
                  <a:pt x="25522" y="67757"/>
                </a:lnTo>
                <a:lnTo>
                  <a:pt x="25703" y="67878"/>
                </a:lnTo>
                <a:lnTo>
                  <a:pt x="25945" y="67999"/>
                </a:lnTo>
                <a:lnTo>
                  <a:pt x="26126" y="68059"/>
                </a:lnTo>
                <a:lnTo>
                  <a:pt x="26608" y="68059"/>
                </a:lnTo>
                <a:lnTo>
                  <a:pt x="26789" y="67999"/>
                </a:lnTo>
                <a:lnTo>
                  <a:pt x="27031" y="67878"/>
                </a:lnTo>
                <a:lnTo>
                  <a:pt x="27212" y="67757"/>
                </a:lnTo>
                <a:lnTo>
                  <a:pt x="27332" y="67576"/>
                </a:lnTo>
                <a:lnTo>
                  <a:pt x="27453" y="67335"/>
                </a:lnTo>
                <a:lnTo>
                  <a:pt x="27513" y="67154"/>
                </a:lnTo>
                <a:lnTo>
                  <a:pt x="27513" y="66912"/>
                </a:lnTo>
                <a:lnTo>
                  <a:pt x="27513" y="66671"/>
                </a:lnTo>
                <a:lnTo>
                  <a:pt x="27453" y="66490"/>
                </a:lnTo>
                <a:lnTo>
                  <a:pt x="27332" y="66249"/>
                </a:lnTo>
                <a:lnTo>
                  <a:pt x="27212" y="66068"/>
                </a:lnTo>
                <a:lnTo>
                  <a:pt x="27031" y="65947"/>
                </a:lnTo>
                <a:lnTo>
                  <a:pt x="26789" y="65826"/>
                </a:lnTo>
                <a:lnTo>
                  <a:pt x="26608" y="65766"/>
                </a:lnTo>
                <a:close/>
                <a:moveTo>
                  <a:pt x="31918" y="65766"/>
                </a:moveTo>
                <a:lnTo>
                  <a:pt x="31737" y="65826"/>
                </a:lnTo>
                <a:lnTo>
                  <a:pt x="31496" y="65947"/>
                </a:lnTo>
                <a:lnTo>
                  <a:pt x="31315" y="66068"/>
                </a:lnTo>
                <a:lnTo>
                  <a:pt x="31194" y="66249"/>
                </a:lnTo>
                <a:lnTo>
                  <a:pt x="31073" y="66490"/>
                </a:lnTo>
                <a:lnTo>
                  <a:pt x="31013" y="66671"/>
                </a:lnTo>
                <a:lnTo>
                  <a:pt x="31013" y="66912"/>
                </a:lnTo>
                <a:lnTo>
                  <a:pt x="31013" y="67154"/>
                </a:lnTo>
                <a:lnTo>
                  <a:pt x="31073" y="67335"/>
                </a:lnTo>
                <a:lnTo>
                  <a:pt x="31194" y="67576"/>
                </a:lnTo>
                <a:lnTo>
                  <a:pt x="31315" y="67757"/>
                </a:lnTo>
                <a:lnTo>
                  <a:pt x="31496" y="67878"/>
                </a:lnTo>
                <a:lnTo>
                  <a:pt x="31737" y="67999"/>
                </a:lnTo>
                <a:lnTo>
                  <a:pt x="31918" y="68059"/>
                </a:lnTo>
                <a:lnTo>
                  <a:pt x="32401" y="68059"/>
                </a:lnTo>
                <a:lnTo>
                  <a:pt x="32582" y="67999"/>
                </a:lnTo>
                <a:lnTo>
                  <a:pt x="32823" y="67878"/>
                </a:lnTo>
                <a:lnTo>
                  <a:pt x="33004" y="67757"/>
                </a:lnTo>
                <a:lnTo>
                  <a:pt x="33125" y="67576"/>
                </a:lnTo>
                <a:lnTo>
                  <a:pt x="33245" y="67335"/>
                </a:lnTo>
                <a:lnTo>
                  <a:pt x="33306" y="67154"/>
                </a:lnTo>
                <a:lnTo>
                  <a:pt x="33306" y="66912"/>
                </a:lnTo>
                <a:lnTo>
                  <a:pt x="33306" y="66671"/>
                </a:lnTo>
                <a:lnTo>
                  <a:pt x="33245" y="66490"/>
                </a:lnTo>
                <a:lnTo>
                  <a:pt x="33125" y="66249"/>
                </a:lnTo>
                <a:lnTo>
                  <a:pt x="33004" y="66068"/>
                </a:lnTo>
                <a:lnTo>
                  <a:pt x="32823" y="65947"/>
                </a:lnTo>
                <a:lnTo>
                  <a:pt x="32582" y="65826"/>
                </a:lnTo>
                <a:lnTo>
                  <a:pt x="32401" y="65766"/>
                </a:lnTo>
                <a:close/>
                <a:moveTo>
                  <a:pt x="37710" y="65766"/>
                </a:moveTo>
                <a:lnTo>
                  <a:pt x="37529" y="65826"/>
                </a:lnTo>
                <a:lnTo>
                  <a:pt x="37288" y="65947"/>
                </a:lnTo>
                <a:lnTo>
                  <a:pt x="37107" y="66068"/>
                </a:lnTo>
                <a:lnTo>
                  <a:pt x="36986" y="66249"/>
                </a:lnTo>
                <a:lnTo>
                  <a:pt x="36865" y="66490"/>
                </a:lnTo>
                <a:lnTo>
                  <a:pt x="36805" y="66671"/>
                </a:lnTo>
                <a:lnTo>
                  <a:pt x="36805" y="66912"/>
                </a:lnTo>
                <a:lnTo>
                  <a:pt x="36805" y="67154"/>
                </a:lnTo>
                <a:lnTo>
                  <a:pt x="36865" y="67335"/>
                </a:lnTo>
                <a:lnTo>
                  <a:pt x="36986" y="67576"/>
                </a:lnTo>
                <a:lnTo>
                  <a:pt x="37107" y="67757"/>
                </a:lnTo>
                <a:lnTo>
                  <a:pt x="37288" y="67878"/>
                </a:lnTo>
                <a:lnTo>
                  <a:pt x="37529" y="67999"/>
                </a:lnTo>
                <a:lnTo>
                  <a:pt x="37710" y="68059"/>
                </a:lnTo>
                <a:lnTo>
                  <a:pt x="38193" y="68059"/>
                </a:lnTo>
                <a:lnTo>
                  <a:pt x="38374" y="67999"/>
                </a:lnTo>
                <a:lnTo>
                  <a:pt x="38615" y="67878"/>
                </a:lnTo>
                <a:lnTo>
                  <a:pt x="38796" y="67757"/>
                </a:lnTo>
                <a:lnTo>
                  <a:pt x="38917" y="67576"/>
                </a:lnTo>
                <a:lnTo>
                  <a:pt x="39038" y="67335"/>
                </a:lnTo>
                <a:lnTo>
                  <a:pt x="39098" y="67154"/>
                </a:lnTo>
                <a:lnTo>
                  <a:pt x="39098" y="66912"/>
                </a:lnTo>
                <a:lnTo>
                  <a:pt x="39098" y="66671"/>
                </a:lnTo>
                <a:lnTo>
                  <a:pt x="39038" y="66490"/>
                </a:lnTo>
                <a:lnTo>
                  <a:pt x="38917" y="66249"/>
                </a:lnTo>
                <a:lnTo>
                  <a:pt x="38796" y="66068"/>
                </a:lnTo>
                <a:lnTo>
                  <a:pt x="38615" y="65947"/>
                </a:lnTo>
                <a:lnTo>
                  <a:pt x="38374" y="65826"/>
                </a:lnTo>
                <a:lnTo>
                  <a:pt x="38193" y="65766"/>
                </a:lnTo>
                <a:close/>
                <a:moveTo>
                  <a:pt x="43502" y="65766"/>
                </a:moveTo>
                <a:lnTo>
                  <a:pt x="43321" y="65826"/>
                </a:lnTo>
                <a:lnTo>
                  <a:pt x="43080" y="65947"/>
                </a:lnTo>
                <a:lnTo>
                  <a:pt x="42899" y="66068"/>
                </a:lnTo>
                <a:lnTo>
                  <a:pt x="42778" y="66249"/>
                </a:lnTo>
                <a:lnTo>
                  <a:pt x="42658" y="66490"/>
                </a:lnTo>
                <a:lnTo>
                  <a:pt x="42597" y="66671"/>
                </a:lnTo>
                <a:lnTo>
                  <a:pt x="42597" y="66912"/>
                </a:lnTo>
                <a:lnTo>
                  <a:pt x="42597" y="67154"/>
                </a:lnTo>
                <a:lnTo>
                  <a:pt x="42658" y="67335"/>
                </a:lnTo>
                <a:lnTo>
                  <a:pt x="42778" y="67576"/>
                </a:lnTo>
                <a:lnTo>
                  <a:pt x="42899" y="67757"/>
                </a:lnTo>
                <a:lnTo>
                  <a:pt x="43080" y="67878"/>
                </a:lnTo>
                <a:lnTo>
                  <a:pt x="43321" y="67999"/>
                </a:lnTo>
                <a:lnTo>
                  <a:pt x="43502" y="68059"/>
                </a:lnTo>
                <a:lnTo>
                  <a:pt x="43985" y="68059"/>
                </a:lnTo>
                <a:lnTo>
                  <a:pt x="44166" y="67999"/>
                </a:lnTo>
                <a:lnTo>
                  <a:pt x="44407" y="67878"/>
                </a:lnTo>
                <a:lnTo>
                  <a:pt x="44588" y="67757"/>
                </a:lnTo>
                <a:lnTo>
                  <a:pt x="44709" y="67576"/>
                </a:lnTo>
                <a:lnTo>
                  <a:pt x="44830" y="67335"/>
                </a:lnTo>
                <a:lnTo>
                  <a:pt x="44890" y="67154"/>
                </a:lnTo>
                <a:lnTo>
                  <a:pt x="44890" y="66912"/>
                </a:lnTo>
                <a:lnTo>
                  <a:pt x="44890" y="66671"/>
                </a:lnTo>
                <a:lnTo>
                  <a:pt x="44830" y="66490"/>
                </a:lnTo>
                <a:lnTo>
                  <a:pt x="44709" y="66249"/>
                </a:lnTo>
                <a:lnTo>
                  <a:pt x="44588" y="66068"/>
                </a:lnTo>
                <a:lnTo>
                  <a:pt x="44407" y="65947"/>
                </a:lnTo>
                <a:lnTo>
                  <a:pt x="44166" y="65826"/>
                </a:lnTo>
                <a:lnTo>
                  <a:pt x="43985" y="65766"/>
                </a:lnTo>
                <a:close/>
                <a:moveTo>
                  <a:pt x="49295" y="65766"/>
                </a:moveTo>
                <a:lnTo>
                  <a:pt x="49114" y="65826"/>
                </a:lnTo>
                <a:lnTo>
                  <a:pt x="48872" y="65947"/>
                </a:lnTo>
                <a:lnTo>
                  <a:pt x="48691" y="66068"/>
                </a:lnTo>
                <a:lnTo>
                  <a:pt x="48571" y="66249"/>
                </a:lnTo>
                <a:lnTo>
                  <a:pt x="48450" y="66490"/>
                </a:lnTo>
                <a:lnTo>
                  <a:pt x="48390" y="66671"/>
                </a:lnTo>
                <a:lnTo>
                  <a:pt x="48390" y="66912"/>
                </a:lnTo>
                <a:lnTo>
                  <a:pt x="48390" y="67154"/>
                </a:lnTo>
                <a:lnTo>
                  <a:pt x="48450" y="67335"/>
                </a:lnTo>
                <a:lnTo>
                  <a:pt x="48571" y="67576"/>
                </a:lnTo>
                <a:lnTo>
                  <a:pt x="48691" y="67757"/>
                </a:lnTo>
                <a:lnTo>
                  <a:pt x="48872" y="67878"/>
                </a:lnTo>
                <a:lnTo>
                  <a:pt x="49114" y="67999"/>
                </a:lnTo>
                <a:lnTo>
                  <a:pt x="49295" y="68059"/>
                </a:lnTo>
                <a:lnTo>
                  <a:pt x="49777" y="68059"/>
                </a:lnTo>
                <a:lnTo>
                  <a:pt x="49958" y="67999"/>
                </a:lnTo>
                <a:lnTo>
                  <a:pt x="50200" y="67878"/>
                </a:lnTo>
                <a:lnTo>
                  <a:pt x="50381" y="67757"/>
                </a:lnTo>
                <a:lnTo>
                  <a:pt x="50501" y="67576"/>
                </a:lnTo>
                <a:lnTo>
                  <a:pt x="50622" y="67335"/>
                </a:lnTo>
                <a:lnTo>
                  <a:pt x="50682" y="67154"/>
                </a:lnTo>
                <a:lnTo>
                  <a:pt x="50682" y="66912"/>
                </a:lnTo>
                <a:lnTo>
                  <a:pt x="50682" y="66671"/>
                </a:lnTo>
                <a:lnTo>
                  <a:pt x="50622" y="66490"/>
                </a:lnTo>
                <a:lnTo>
                  <a:pt x="50501" y="66249"/>
                </a:lnTo>
                <a:lnTo>
                  <a:pt x="50381" y="66068"/>
                </a:lnTo>
                <a:lnTo>
                  <a:pt x="50200" y="65947"/>
                </a:lnTo>
                <a:lnTo>
                  <a:pt x="49958" y="65826"/>
                </a:lnTo>
                <a:lnTo>
                  <a:pt x="49777" y="65766"/>
                </a:lnTo>
                <a:close/>
                <a:moveTo>
                  <a:pt x="55087" y="65766"/>
                </a:moveTo>
                <a:lnTo>
                  <a:pt x="54906" y="65826"/>
                </a:lnTo>
                <a:lnTo>
                  <a:pt x="54665" y="65947"/>
                </a:lnTo>
                <a:lnTo>
                  <a:pt x="54483" y="66068"/>
                </a:lnTo>
                <a:lnTo>
                  <a:pt x="54363" y="66249"/>
                </a:lnTo>
                <a:lnTo>
                  <a:pt x="54242" y="66490"/>
                </a:lnTo>
                <a:lnTo>
                  <a:pt x="54182" y="66671"/>
                </a:lnTo>
                <a:lnTo>
                  <a:pt x="54182" y="66912"/>
                </a:lnTo>
                <a:lnTo>
                  <a:pt x="54182" y="67154"/>
                </a:lnTo>
                <a:lnTo>
                  <a:pt x="54242" y="67335"/>
                </a:lnTo>
                <a:lnTo>
                  <a:pt x="54363" y="67576"/>
                </a:lnTo>
                <a:lnTo>
                  <a:pt x="54483" y="67757"/>
                </a:lnTo>
                <a:lnTo>
                  <a:pt x="54665" y="67878"/>
                </a:lnTo>
                <a:lnTo>
                  <a:pt x="54906" y="67999"/>
                </a:lnTo>
                <a:lnTo>
                  <a:pt x="55087" y="68059"/>
                </a:lnTo>
                <a:lnTo>
                  <a:pt x="55570" y="68059"/>
                </a:lnTo>
                <a:lnTo>
                  <a:pt x="55751" y="67999"/>
                </a:lnTo>
                <a:lnTo>
                  <a:pt x="55992" y="67878"/>
                </a:lnTo>
                <a:lnTo>
                  <a:pt x="56173" y="67757"/>
                </a:lnTo>
                <a:lnTo>
                  <a:pt x="56294" y="67576"/>
                </a:lnTo>
                <a:lnTo>
                  <a:pt x="56414" y="67335"/>
                </a:lnTo>
                <a:lnTo>
                  <a:pt x="56475" y="67154"/>
                </a:lnTo>
                <a:lnTo>
                  <a:pt x="56475" y="66912"/>
                </a:lnTo>
                <a:lnTo>
                  <a:pt x="56475" y="66671"/>
                </a:lnTo>
                <a:lnTo>
                  <a:pt x="56414" y="66490"/>
                </a:lnTo>
                <a:lnTo>
                  <a:pt x="56294" y="66249"/>
                </a:lnTo>
                <a:lnTo>
                  <a:pt x="56173" y="66068"/>
                </a:lnTo>
                <a:lnTo>
                  <a:pt x="55992" y="65947"/>
                </a:lnTo>
                <a:lnTo>
                  <a:pt x="55751" y="65826"/>
                </a:lnTo>
                <a:lnTo>
                  <a:pt x="55570" y="65766"/>
                </a:lnTo>
                <a:close/>
                <a:moveTo>
                  <a:pt x="60879" y="65766"/>
                </a:moveTo>
                <a:lnTo>
                  <a:pt x="60698" y="65826"/>
                </a:lnTo>
                <a:lnTo>
                  <a:pt x="60457" y="65947"/>
                </a:lnTo>
                <a:lnTo>
                  <a:pt x="60276" y="66068"/>
                </a:lnTo>
                <a:lnTo>
                  <a:pt x="60155" y="66249"/>
                </a:lnTo>
                <a:lnTo>
                  <a:pt x="60034" y="66490"/>
                </a:lnTo>
                <a:lnTo>
                  <a:pt x="59974" y="66671"/>
                </a:lnTo>
                <a:lnTo>
                  <a:pt x="59974" y="66912"/>
                </a:lnTo>
                <a:lnTo>
                  <a:pt x="59974" y="67154"/>
                </a:lnTo>
                <a:lnTo>
                  <a:pt x="60034" y="67335"/>
                </a:lnTo>
                <a:lnTo>
                  <a:pt x="60155" y="67576"/>
                </a:lnTo>
                <a:lnTo>
                  <a:pt x="60276" y="67757"/>
                </a:lnTo>
                <a:lnTo>
                  <a:pt x="60457" y="67878"/>
                </a:lnTo>
                <a:lnTo>
                  <a:pt x="60698" y="67999"/>
                </a:lnTo>
                <a:lnTo>
                  <a:pt x="60879" y="68059"/>
                </a:lnTo>
                <a:lnTo>
                  <a:pt x="61120" y="68059"/>
                </a:lnTo>
                <a:lnTo>
                  <a:pt x="62267" y="67214"/>
                </a:lnTo>
                <a:lnTo>
                  <a:pt x="62267" y="66912"/>
                </a:lnTo>
                <a:lnTo>
                  <a:pt x="62267" y="66671"/>
                </a:lnTo>
                <a:lnTo>
                  <a:pt x="62206" y="66490"/>
                </a:lnTo>
                <a:lnTo>
                  <a:pt x="62086" y="66249"/>
                </a:lnTo>
                <a:lnTo>
                  <a:pt x="61965" y="66068"/>
                </a:lnTo>
                <a:lnTo>
                  <a:pt x="61784" y="65947"/>
                </a:lnTo>
                <a:lnTo>
                  <a:pt x="61543" y="65826"/>
                </a:lnTo>
                <a:lnTo>
                  <a:pt x="61362" y="65766"/>
                </a:lnTo>
                <a:close/>
                <a:moveTo>
                  <a:pt x="17679" y="68662"/>
                </a:moveTo>
                <a:lnTo>
                  <a:pt x="17317" y="68723"/>
                </a:lnTo>
                <a:lnTo>
                  <a:pt x="17015" y="68843"/>
                </a:lnTo>
                <a:lnTo>
                  <a:pt x="16774" y="69085"/>
                </a:lnTo>
                <a:lnTo>
                  <a:pt x="16593" y="69386"/>
                </a:lnTo>
                <a:lnTo>
                  <a:pt x="18523" y="70593"/>
                </a:lnTo>
                <a:lnTo>
                  <a:pt x="18644" y="70472"/>
                </a:lnTo>
                <a:lnTo>
                  <a:pt x="18765" y="70231"/>
                </a:lnTo>
                <a:lnTo>
                  <a:pt x="18825" y="70050"/>
                </a:lnTo>
                <a:lnTo>
                  <a:pt x="18825" y="69809"/>
                </a:lnTo>
                <a:lnTo>
                  <a:pt x="18825" y="69567"/>
                </a:lnTo>
                <a:lnTo>
                  <a:pt x="18765" y="69386"/>
                </a:lnTo>
                <a:lnTo>
                  <a:pt x="18644" y="69145"/>
                </a:lnTo>
                <a:lnTo>
                  <a:pt x="18523" y="68964"/>
                </a:lnTo>
                <a:lnTo>
                  <a:pt x="18342" y="68843"/>
                </a:lnTo>
                <a:lnTo>
                  <a:pt x="18101" y="68723"/>
                </a:lnTo>
                <a:lnTo>
                  <a:pt x="17920" y="68662"/>
                </a:lnTo>
                <a:close/>
                <a:moveTo>
                  <a:pt x="57983" y="68662"/>
                </a:moveTo>
                <a:lnTo>
                  <a:pt x="57802" y="68723"/>
                </a:lnTo>
                <a:lnTo>
                  <a:pt x="57561" y="68843"/>
                </a:lnTo>
                <a:lnTo>
                  <a:pt x="57380" y="68964"/>
                </a:lnTo>
                <a:lnTo>
                  <a:pt x="57259" y="69145"/>
                </a:lnTo>
                <a:lnTo>
                  <a:pt x="57138" y="69386"/>
                </a:lnTo>
                <a:lnTo>
                  <a:pt x="57078" y="69567"/>
                </a:lnTo>
                <a:lnTo>
                  <a:pt x="57078" y="69809"/>
                </a:lnTo>
                <a:lnTo>
                  <a:pt x="57078" y="70050"/>
                </a:lnTo>
                <a:lnTo>
                  <a:pt x="57138" y="70231"/>
                </a:lnTo>
                <a:lnTo>
                  <a:pt x="57259" y="70472"/>
                </a:lnTo>
                <a:lnTo>
                  <a:pt x="57380" y="70593"/>
                </a:lnTo>
                <a:lnTo>
                  <a:pt x="59310" y="69386"/>
                </a:lnTo>
                <a:lnTo>
                  <a:pt x="59129" y="69085"/>
                </a:lnTo>
                <a:lnTo>
                  <a:pt x="58888" y="68843"/>
                </a:lnTo>
                <a:lnTo>
                  <a:pt x="58586" y="68723"/>
                </a:lnTo>
                <a:lnTo>
                  <a:pt x="58224" y="68662"/>
                </a:lnTo>
                <a:close/>
                <a:moveTo>
                  <a:pt x="23230" y="68662"/>
                </a:moveTo>
                <a:lnTo>
                  <a:pt x="23049" y="68723"/>
                </a:lnTo>
                <a:lnTo>
                  <a:pt x="22807" y="68843"/>
                </a:lnTo>
                <a:lnTo>
                  <a:pt x="22626" y="68964"/>
                </a:lnTo>
                <a:lnTo>
                  <a:pt x="22506" y="69145"/>
                </a:lnTo>
                <a:lnTo>
                  <a:pt x="22385" y="69386"/>
                </a:lnTo>
                <a:lnTo>
                  <a:pt x="22325" y="69567"/>
                </a:lnTo>
                <a:lnTo>
                  <a:pt x="22325" y="69809"/>
                </a:lnTo>
                <a:lnTo>
                  <a:pt x="22325" y="70050"/>
                </a:lnTo>
                <a:lnTo>
                  <a:pt x="22385" y="70231"/>
                </a:lnTo>
                <a:lnTo>
                  <a:pt x="22506" y="70472"/>
                </a:lnTo>
                <a:lnTo>
                  <a:pt x="22626" y="70653"/>
                </a:lnTo>
                <a:lnTo>
                  <a:pt x="22807" y="70774"/>
                </a:lnTo>
                <a:lnTo>
                  <a:pt x="23049" y="70895"/>
                </a:lnTo>
                <a:lnTo>
                  <a:pt x="23230" y="70955"/>
                </a:lnTo>
                <a:lnTo>
                  <a:pt x="23712" y="70955"/>
                </a:lnTo>
                <a:lnTo>
                  <a:pt x="23893" y="70895"/>
                </a:lnTo>
                <a:lnTo>
                  <a:pt x="24135" y="70774"/>
                </a:lnTo>
                <a:lnTo>
                  <a:pt x="24316" y="70653"/>
                </a:lnTo>
                <a:lnTo>
                  <a:pt x="24436" y="70472"/>
                </a:lnTo>
                <a:lnTo>
                  <a:pt x="24557" y="70231"/>
                </a:lnTo>
                <a:lnTo>
                  <a:pt x="24617" y="70050"/>
                </a:lnTo>
                <a:lnTo>
                  <a:pt x="24617" y="69809"/>
                </a:lnTo>
                <a:lnTo>
                  <a:pt x="24617" y="69567"/>
                </a:lnTo>
                <a:lnTo>
                  <a:pt x="24557" y="69386"/>
                </a:lnTo>
                <a:lnTo>
                  <a:pt x="24436" y="69145"/>
                </a:lnTo>
                <a:lnTo>
                  <a:pt x="24316" y="68964"/>
                </a:lnTo>
                <a:lnTo>
                  <a:pt x="24135" y="68843"/>
                </a:lnTo>
                <a:lnTo>
                  <a:pt x="23893" y="68723"/>
                </a:lnTo>
                <a:lnTo>
                  <a:pt x="23712" y="68662"/>
                </a:lnTo>
                <a:close/>
                <a:moveTo>
                  <a:pt x="29022" y="68662"/>
                </a:moveTo>
                <a:lnTo>
                  <a:pt x="28841" y="68723"/>
                </a:lnTo>
                <a:lnTo>
                  <a:pt x="28599" y="68843"/>
                </a:lnTo>
                <a:lnTo>
                  <a:pt x="28418" y="68964"/>
                </a:lnTo>
                <a:lnTo>
                  <a:pt x="28298" y="69145"/>
                </a:lnTo>
                <a:lnTo>
                  <a:pt x="28177" y="69386"/>
                </a:lnTo>
                <a:lnTo>
                  <a:pt x="28117" y="69567"/>
                </a:lnTo>
                <a:lnTo>
                  <a:pt x="28117" y="69809"/>
                </a:lnTo>
                <a:lnTo>
                  <a:pt x="28117" y="70050"/>
                </a:lnTo>
                <a:lnTo>
                  <a:pt x="28177" y="70231"/>
                </a:lnTo>
                <a:lnTo>
                  <a:pt x="28298" y="70472"/>
                </a:lnTo>
                <a:lnTo>
                  <a:pt x="28418" y="70653"/>
                </a:lnTo>
                <a:lnTo>
                  <a:pt x="28599" y="70774"/>
                </a:lnTo>
                <a:lnTo>
                  <a:pt x="28841" y="70895"/>
                </a:lnTo>
                <a:lnTo>
                  <a:pt x="29022" y="70955"/>
                </a:lnTo>
                <a:lnTo>
                  <a:pt x="29505" y="70955"/>
                </a:lnTo>
                <a:lnTo>
                  <a:pt x="29686" y="70895"/>
                </a:lnTo>
                <a:lnTo>
                  <a:pt x="29927" y="70774"/>
                </a:lnTo>
                <a:lnTo>
                  <a:pt x="30108" y="70653"/>
                </a:lnTo>
                <a:lnTo>
                  <a:pt x="30229" y="70472"/>
                </a:lnTo>
                <a:lnTo>
                  <a:pt x="30349" y="70231"/>
                </a:lnTo>
                <a:lnTo>
                  <a:pt x="30410" y="70050"/>
                </a:lnTo>
                <a:lnTo>
                  <a:pt x="30410" y="69809"/>
                </a:lnTo>
                <a:lnTo>
                  <a:pt x="30410" y="69567"/>
                </a:lnTo>
                <a:lnTo>
                  <a:pt x="30349" y="69386"/>
                </a:lnTo>
                <a:lnTo>
                  <a:pt x="30229" y="69145"/>
                </a:lnTo>
                <a:lnTo>
                  <a:pt x="30108" y="68964"/>
                </a:lnTo>
                <a:lnTo>
                  <a:pt x="29927" y="68843"/>
                </a:lnTo>
                <a:lnTo>
                  <a:pt x="29686" y="68723"/>
                </a:lnTo>
                <a:lnTo>
                  <a:pt x="29505" y="68662"/>
                </a:lnTo>
                <a:close/>
                <a:moveTo>
                  <a:pt x="34814" y="68662"/>
                </a:moveTo>
                <a:lnTo>
                  <a:pt x="34633" y="68723"/>
                </a:lnTo>
                <a:lnTo>
                  <a:pt x="34392" y="68843"/>
                </a:lnTo>
                <a:lnTo>
                  <a:pt x="34211" y="68964"/>
                </a:lnTo>
                <a:lnTo>
                  <a:pt x="34090" y="69145"/>
                </a:lnTo>
                <a:lnTo>
                  <a:pt x="33969" y="69386"/>
                </a:lnTo>
                <a:lnTo>
                  <a:pt x="33909" y="69567"/>
                </a:lnTo>
                <a:lnTo>
                  <a:pt x="33909" y="69809"/>
                </a:lnTo>
                <a:lnTo>
                  <a:pt x="33909" y="70050"/>
                </a:lnTo>
                <a:lnTo>
                  <a:pt x="33969" y="70231"/>
                </a:lnTo>
                <a:lnTo>
                  <a:pt x="34090" y="70472"/>
                </a:lnTo>
                <a:lnTo>
                  <a:pt x="34211" y="70653"/>
                </a:lnTo>
                <a:lnTo>
                  <a:pt x="34392" y="70774"/>
                </a:lnTo>
                <a:lnTo>
                  <a:pt x="34633" y="70895"/>
                </a:lnTo>
                <a:lnTo>
                  <a:pt x="34814" y="70955"/>
                </a:lnTo>
                <a:lnTo>
                  <a:pt x="35297" y="70955"/>
                </a:lnTo>
                <a:lnTo>
                  <a:pt x="35478" y="70895"/>
                </a:lnTo>
                <a:lnTo>
                  <a:pt x="35719" y="70774"/>
                </a:lnTo>
                <a:lnTo>
                  <a:pt x="35900" y="70653"/>
                </a:lnTo>
                <a:lnTo>
                  <a:pt x="36021" y="70472"/>
                </a:lnTo>
                <a:lnTo>
                  <a:pt x="36141" y="70231"/>
                </a:lnTo>
                <a:lnTo>
                  <a:pt x="36202" y="70050"/>
                </a:lnTo>
                <a:lnTo>
                  <a:pt x="36202" y="69809"/>
                </a:lnTo>
                <a:lnTo>
                  <a:pt x="36202" y="69567"/>
                </a:lnTo>
                <a:lnTo>
                  <a:pt x="36141" y="69386"/>
                </a:lnTo>
                <a:lnTo>
                  <a:pt x="36021" y="69145"/>
                </a:lnTo>
                <a:lnTo>
                  <a:pt x="35900" y="68964"/>
                </a:lnTo>
                <a:lnTo>
                  <a:pt x="35719" y="68843"/>
                </a:lnTo>
                <a:lnTo>
                  <a:pt x="35478" y="68723"/>
                </a:lnTo>
                <a:lnTo>
                  <a:pt x="35297" y="68662"/>
                </a:lnTo>
                <a:close/>
                <a:moveTo>
                  <a:pt x="40606" y="68662"/>
                </a:moveTo>
                <a:lnTo>
                  <a:pt x="40425" y="68723"/>
                </a:lnTo>
                <a:lnTo>
                  <a:pt x="40184" y="68843"/>
                </a:lnTo>
                <a:lnTo>
                  <a:pt x="40003" y="68964"/>
                </a:lnTo>
                <a:lnTo>
                  <a:pt x="39882" y="69145"/>
                </a:lnTo>
                <a:lnTo>
                  <a:pt x="39762" y="69386"/>
                </a:lnTo>
                <a:lnTo>
                  <a:pt x="39701" y="69567"/>
                </a:lnTo>
                <a:lnTo>
                  <a:pt x="39701" y="69809"/>
                </a:lnTo>
                <a:lnTo>
                  <a:pt x="39701" y="70050"/>
                </a:lnTo>
                <a:lnTo>
                  <a:pt x="39762" y="70231"/>
                </a:lnTo>
                <a:lnTo>
                  <a:pt x="39882" y="70472"/>
                </a:lnTo>
                <a:lnTo>
                  <a:pt x="40003" y="70653"/>
                </a:lnTo>
                <a:lnTo>
                  <a:pt x="40184" y="70774"/>
                </a:lnTo>
                <a:lnTo>
                  <a:pt x="40425" y="70895"/>
                </a:lnTo>
                <a:lnTo>
                  <a:pt x="40606" y="70955"/>
                </a:lnTo>
                <a:lnTo>
                  <a:pt x="41089" y="70955"/>
                </a:lnTo>
                <a:lnTo>
                  <a:pt x="41270" y="70895"/>
                </a:lnTo>
                <a:lnTo>
                  <a:pt x="41511" y="70774"/>
                </a:lnTo>
                <a:lnTo>
                  <a:pt x="41692" y="70653"/>
                </a:lnTo>
                <a:lnTo>
                  <a:pt x="41813" y="70472"/>
                </a:lnTo>
                <a:lnTo>
                  <a:pt x="41934" y="70231"/>
                </a:lnTo>
                <a:lnTo>
                  <a:pt x="41994" y="70050"/>
                </a:lnTo>
                <a:lnTo>
                  <a:pt x="41994" y="69809"/>
                </a:lnTo>
                <a:lnTo>
                  <a:pt x="41994" y="69567"/>
                </a:lnTo>
                <a:lnTo>
                  <a:pt x="41934" y="69386"/>
                </a:lnTo>
                <a:lnTo>
                  <a:pt x="41813" y="69145"/>
                </a:lnTo>
                <a:lnTo>
                  <a:pt x="41692" y="68964"/>
                </a:lnTo>
                <a:lnTo>
                  <a:pt x="41511" y="68843"/>
                </a:lnTo>
                <a:lnTo>
                  <a:pt x="41270" y="68723"/>
                </a:lnTo>
                <a:lnTo>
                  <a:pt x="41089" y="68662"/>
                </a:lnTo>
                <a:close/>
                <a:moveTo>
                  <a:pt x="46399" y="68662"/>
                </a:moveTo>
                <a:lnTo>
                  <a:pt x="46218" y="68723"/>
                </a:lnTo>
                <a:lnTo>
                  <a:pt x="45976" y="68843"/>
                </a:lnTo>
                <a:lnTo>
                  <a:pt x="45795" y="68964"/>
                </a:lnTo>
                <a:lnTo>
                  <a:pt x="45674" y="69145"/>
                </a:lnTo>
                <a:lnTo>
                  <a:pt x="45554" y="69386"/>
                </a:lnTo>
                <a:lnTo>
                  <a:pt x="45493" y="69567"/>
                </a:lnTo>
                <a:lnTo>
                  <a:pt x="45493" y="69809"/>
                </a:lnTo>
                <a:lnTo>
                  <a:pt x="45493" y="70050"/>
                </a:lnTo>
                <a:lnTo>
                  <a:pt x="45554" y="70231"/>
                </a:lnTo>
                <a:lnTo>
                  <a:pt x="45674" y="70472"/>
                </a:lnTo>
                <a:lnTo>
                  <a:pt x="45795" y="70653"/>
                </a:lnTo>
                <a:lnTo>
                  <a:pt x="45976" y="70774"/>
                </a:lnTo>
                <a:lnTo>
                  <a:pt x="46218" y="70895"/>
                </a:lnTo>
                <a:lnTo>
                  <a:pt x="46399" y="70955"/>
                </a:lnTo>
                <a:lnTo>
                  <a:pt x="46881" y="70955"/>
                </a:lnTo>
                <a:lnTo>
                  <a:pt x="47062" y="70895"/>
                </a:lnTo>
                <a:lnTo>
                  <a:pt x="47304" y="70774"/>
                </a:lnTo>
                <a:lnTo>
                  <a:pt x="47485" y="70653"/>
                </a:lnTo>
                <a:lnTo>
                  <a:pt x="47605" y="70472"/>
                </a:lnTo>
                <a:lnTo>
                  <a:pt x="47726" y="70231"/>
                </a:lnTo>
                <a:lnTo>
                  <a:pt x="47786" y="70050"/>
                </a:lnTo>
                <a:lnTo>
                  <a:pt x="47786" y="69809"/>
                </a:lnTo>
                <a:lnTo>
                  <a:pt x="47786" y="69567"/>
                </a:lnTo>
                <a:lnTo>
                  <a:pt x="47726" y="69386"/>
                </a:lnTo>
                <a:lnTo>
                  <a:pt x="47605" y="69145"/>
                </a:lnTo>
                <a:lnTo>
                  <a:pt x="47485" y="68964"/>
                </a:lnTo>
                <a:lnTo>
                  <a:pt x="47304" y="68843"/>
                </a:lnTo>
                <a:lnTo>
                  <a:pt x="47062" y="68723"/>
                </a:lnTo>
                <a:lnTo>
                  <a:pt x="46881" y="68662"/>
                </a:lnTo>
                <a:close/>
                <a:moveTo>
                  <a:pt x="52191" y="68662"/>
                </a:moveTo>
                <a:lnTo>
                  <a:pt x="52010" y="68723"/>
                </a:lnTo>
                <a:lnTo>
                  <a:pt x="51768" y="68843"/>
                </a:lnTo>
                <a:lnTo>
                  <a:pt x="51587" y="68964"/>
                </a:lnTo>
                <a:lnTo>
                  <a:pt x="51467" y="69145"/>
                </a:lnTo>
                <a:lnTo>
                  <a:pt x="51346" y="69386"/>
                </a:lnTo>
                <a:lnTo>
                  <a:pt x="51286" y="69567"/>
                </a:lnTo>
                <a:lnTo>
                  <a:pt x="51286" y="69809"/>
                </a:lnTo>
                <a:lnTo>
                  <a:pt x="51286" y="70050"/>
                </a:lnTo>
                <a:lnTo>
                  <a:pt x="51346" y="70231"/>
                </a:lnTo>
                <a:lnTo>
                  <a:pt x="51467" y="70472"/>
                </a:lnTo>
                <a:lnTo>
                  <a:pt x="51587" y="70653"/>
                </a:lnTo>
                <a:lnTo>
                  <a:pt x="51768" y="70774"/>
                </a:lnTo>
                <a:lnTo>
                  <a:pt x="52010" y="70895"/>
                </a:lnTo>
                <a:lnTo>
                  <a:pt x="52191" y="70955"/>
                </a:lnTo>
                <a:lnTo>
                  <a:pt x="52673" y="70955"/>
                </a:lnTo>
                <a:lnTo>
                  <a:pt x="52854" y="70895"/>
                </a:lnTo>
                <a:lnTo>
                  <a:pt x="53096" y="70774"/>
                </a:lnTo>
                <a:lnTo>
                  <a:pt x="53277" y="70653"/>
                </a:lnTo>
                <a:lnTo>
                  <a:pt x="53397" y="70472"/>
                </a:lnTo>
                <a:lnTo>
                  <a:pt x="53518" y="70231"/>
                </a:lnTo>
                <a:lnTo>
                  <a:pt x="53578" y="70050"/>
                </a:lnTo>
                <a:lnTo>
                  <a:pt x="53578" y="69809"/>
                </a:lnTo>
                <a:lnTo>
                  <a:pt x="53578" y="69567"/>
                </a:lnTo>
                <a:lnTo>
                  <a:pt x="53518" y="69386"/>
                </a:lnTo>
                <a:lnTo>
                  <a:pt x="53397" y="69145"/>
                </a:lnTo>
                <a:lnTo>
                  <a:pt x="53277" y="68964"/>
                </a:lnTo>
                <a:lnTo>
                  <a:pt x="53096" y="68843"/>
                </a:lnTo>
                <a:lnTo>
                  <a:pt x="52854" y="68723"/>
                </a:lnTo>
                <a:lnTo>
                  <a:pt x="52673" y="68662"/>
                </a:lnTo>
                <a:close/>
                <a:moveTo>
                  <a:pt x="20575" y="71558"/>
                </a:moveTo>
                <a:lnTo>
                  <a:pt x="20273" y="71619"/>
                </a:lnTo>
                <a:lnTo>
                  <a:pt x="21661" y="72282"/>
                </a:lnTo>
                <a:lnTo>
                  <a:pt x="21540" y="72041"/>
                </a:lnTo>
                <a:lnTo>
                  <a:pt x="21359" y="71860"/>
                </a:lnTo>
                <a:lnTo>
                  <a:pt x="21118" y="71679"/>
                </a:lnTo>
                <a:lnTo>
                  <a:pt x="20876" y="71558"/>
                </a:lnTo>
                <a:close/>
                <a:moveTo>
                  <a:pt x="55027" y="71558"/>
                </a:moveTo>
                <a:lnTo>
                  <a:pt x="54785" y="71679"/>
                </a:lnTo>
                <a:lnTo>
                  <a:pt x="54544" y="71860"/>
                </a:lnTo>
                <a:lnTo>
                  <a:pt x="54363" y="72041"/>
                </a:lnTo>
                <a:lnTo>
                  <a:pt x="54242" y="72282"/>
                </a:lnTo>
                <a:lnTo>
                  <a:pt x="55630" y="71619"/>
                </a:lnTo>
                <a:lnTo>
                  <a:pt x="55328" y="71558"/>
                </a:lnTo>
                <a:close/>
                <a:moveTo>
                  <a:pt x="26065" y="71558"/>
                </a:moveTo>
                <a:lnTo>
                  <a:pt x="25824" y="71679"/>
                </a:lnTo>
                <a:lnTo>
                  <a:pt x="25583" y="71860"/>
                </a:lnTo>
                <a:lnTo>
                  <a:pt x="25402" y="72041"/>
                </a:lnTo>
                <a:lnTo>
                  <a:pt x="25281" y="72343"/>
                </a:lnTo>
                <a:lnTo>
                  <a:pt x="25221" y="72705"/>
                </a:lnTo>
                <a:lnTo>
                  <a:pt x="25221" y="72946"/>
                </a:lnTo>
                <a:lnTo>
                  <a:pt x="25281" y="73127"/>
                </a:lnTo>
                <a:lnTo>
                  <a:pt x="25402" y="73368"/>
                </a:lnTo>
                <a:lnTo>
                  <a:pt x="25522" y="73549"/>
                </a:lnTo>
                <a:lnTo>
                  <a:pt x="25703" y="73670"/>
                </a:lnTo>
                <a:lnTo>
                  <a:pt x="25945" y="73791"/>
                </a:lnTo>
                <a:lnTo>
                  <a:pt x="26126" y="73851"/>
                </a:lnTo>
                <a:lnTo>
                  <a:pt x="26608" y="73851"/>
                </a:lnTo>
                <a:lnTo>
                  <a:pt x="26789" y="73791"/>
                </a:lnTo>
                <a:lnTo>
                  <a:pt x="27031" y="73670"/>
                </a:lnTo>
                <a:lnTo>
                  <a:pt x="27212" y="73549"/>
                </a:lnTo>
                <a:lnTo>
                  <a:pt x="27332" y="73368"/>
                </a:lnTo>
                <a:lnTo>
                  <a:pt x="27453" y="73127"/>
                </a:lnTo>
                <a:lnTo>
                  <a:pt x="27513" y="72946"/>
                </a:lnTo>
                <a:lnTo>
                  <a:pt x="27513" y="72705"/>
                </a:lnTo>
                <a:lnTo>
                  <a:pt x="27453" y="72343"/>
                </a:lnTo>
                <a:lnTo>
                  <a:pt x="27332" y="72041"/>
                </a:lnTo>
                <a:lnTo>
                  <a:pt x="27151" y="71860"/>
                </a:lnTo>
                <a:lnTo>
                  <a:pt x="26910" y="71679"/>
                </a:lnTo>
                <a:lnTo>
                  <a:pt x="26669" y="71558"/>
                </a:lnTo>
                <a:close/>
                <a:moveTo>
                  <a:pt x="31858" y="71558"/>
                </a:moveTo>
                <a:lnTo>
                  <a:pt x="31616" y="71679"/>
                </a:lnTo>
                <a:lnTo>
                  <a:pt x="31375" y="71860"/>
                </a:lnTo>
                <a:lnTo>
                  <a:pt x="31194" y="72041"/>
                </a:lnTo>
                <a:lnTo>
                  <a:pt x="31073" y="72343"/>
                </a:lnTo>
                <a:lnTo>
                  <a:pt x="31013" y="72705"/>
                </a:lnTo>
                <a:lnTo>
                  <a:pt x="31013" y="72946"/>
                </a:lnTo>
                <a:lnTo>
                  <a:pt x="31073" y="73127"/>
                </a:lnTo>
                <a:lnTo>
                  <a:pt x="31194" y="73368"/>
                </a:lnTo>
                <a:lnTo>
                  <a:pt x="31315" y="73549"/>
                </a:lnTo>
                <a:lnTo>
                  <a:pt x="31496" y="73670"/>
                </a:lnTo>
                <a:lnTo>
                  <a:pt x="31737" y="73791"/>
                </a:lnTo>
                <a:lnTo>
                  <a:pt x="31918" y="73851"/>
                </a:lnTo>
                <a:lnTo>
                  <a:pt x="32401" y="73851"/>
                </a:lnTo>
                <a:lnTo>
                  <a:pt x="32582" y="73791"/>
                </a:lnTo>
                <a:lnTo>
                  <a:pt x="32823" y="73670"/>
                </a:lnTo>
                <a:lnTo>
                  <a:pt x="33004" y="73549"/>
                </a:lnTo>
                <a:lnTo>
                  <a:pt x="33125" y="73368"/>
                </a:lnTo>
                <a:lnTo>
                  <a:pt x="33245" y="73127"/>
                </a:lnTo>
                <a:lnTo>
                  <a:pt x="33306" y="72946"/>
                </a:lnTo>
                <a:lnTo>
                  <a:pt x="33306" y="72705"/>
                </a:lnTo>
                <a:lnTo>
                  <a:pt x="33245" y="72343"/>
                </a:lnTo>
                <a:lnTo>
                  <a:pt x="33125" y="72041"/>
                </a:lnTo>
                <a:lnTo>
                  <a:pt x="32944" y="71860"/>
                </a:lnTo>
                <a:lnTo>
                  <a:pt x="32702" y="71679"/>
                </a:lnTo>
                <a:lnTo>
                  <a:pt x="32461" y="71558"/>
                </a:lnTo>
                <a:close/>
                <a:moveTo>
                  <a:pt x="37650" y="71558"/>
                </a:moveTo>
                <a:lnTo>
                  <a:pt x="37408" y="71679"/>
                </a:lnTo>
                <a:lnTo>
                  <a:pt x="37167" y="71860"/>
                </a:lnTo>
                <a:lnTo>
                  <a:pt x="36986" y="72041"/>
                </a:lnTo>
                <a:lnTo>
                  <a:pt x="36865" y="72343"/>
                </a:lnTo>
                <a:lnTo>
                  <a:pt x="36805" y="72705"/>
                </a:lnTo>
                <a:lnTo>
                  <a:pt x="36805" y="72946"/>
                </a:lnTo>
                <a:lnTo>
                  <a:pt x="36865" y="73127"/>
                </a:lnTo>
                <a:lnTo>
                  <a:pt x="36986" y="73368"/>
                </a:lnTo>
                <a:lnTo>
                  <a:pt x="37107" y="73549"/>
                </a:lnTo>
                <a:lnTo>
                  <a:pt x="37288" y="73670"/>
                </a:lnTo>
                <a:lnTo>
                  <a:pt x="37529" y="73791"/>
                </a:lnTo>
                <a:lnTo>
                  <a:pt x="37710" y="73851"/>
                </a:lnTo>
                <a:lnTo>
                  <a:pt x="38193" y="73851"/>
                </a:lnTo>
                <a:lnTo>
                  <a:pt x="38374" y="73791"/>
                </a:lnTo>
                <a:lnTo>
                  <a:pt x="38615" y="73670"/>
                </a:lnTo>
                <a:lnTo>
                  <a:pt x="38796" y="73549"/>
                </a:lnTo>
                <a:lnTo>
                  <a:pt x="38917" y="73368"/>
                </a:lnTo>
                <a:lnTo>
                  <a:pt x="39038" y="73127"/>
                </a:lnTo>
                <a:lnTo>
                  <a:pt x="39098" y="72946"/>
                </a:lnTo>
                <a:lnTo>
                  <a:pt x="39098" y="72705"/>
                </a:lnTo>
                <a:lnTo>
                  <a:pt x="39038" y="72343"/>
                </a:lnTo>
                <a:lnTo>
                  <a:pt x="38917" y="72041"/>
                </a:lnTo>
                <a:lnTo>
                  <a:pt x="38736" y="71860"/>
                </a:lnTo>
                <a:lnTo>
                  <a:pt x="38495" y="71679"/>
                </a:lnTo>
                <a:lnTo>
                  <a:pt x="38253" y="71558"/>
                </a:lnTo>
                <a:close/>
                <a:moveTo>
                  <a:pt x="43442" y="71558"/>
                </a:moveTo>
                <a:lnTo>
                  <a:pt x="43201" y="71679"/>
                </a:lnTo>
                <a:lnTo>
                  <a:pt x="42959" y="71860"/>
                </a:lnTo>
                <a:lnTo>
                  <a:pt x="42778" y="72041"/>
                </a:lnTo>
                <a:lnTo>
                  <a:pt x="42658" y="72343"/>
                </a:lnTo>
                <a:lnTo>
                  <a:pt x="42597" y="72705"/>
                </a:lnTo>
                <a:lnTo>
                  <a:pt x="42597" y="72946"/>
                </a:lnTo>
                <a:lnTo>
                  <a:pt x="42658" y="73127"/>
                </a:lnTo>
                <a:lnTo>
                  <a:pt x="42778" y="73368"/>
                </a:lnTo>
                <a:lnTo>
                  <a:pt x="42899" y="73549"/>
                </a:lnTo>
                <a:lnTo>
                  <a:pt x="43080" y="73670"/>
                </a:lnTo>
                <a:lnTo>
                  <a:pt x="43321" y="73791"/>
                </a:lnTo>
                <a:lnTo>
                  <a:pt x="43502" y="73851"/>
                </a:lnTo>
                <a:lnTo>
                  <a:pt x="43985" y="73851"/>
                </a:lnTo>
                <a:lnTo>
                  <a:pt x="44166" y="73791"/>
                </a:lnTo>
                <a:lnTo>
                  <a:pt x="44407" y="73670"/>
                </a:lnTo>
                <a:lnTo>
                  <a:pt x="44588" y="73549"/>
                </a:lnTo>
                <a:lnTo>
                  <a:pt x="44709" y="73368"/>
                </a:lnTo>
                <a:lnTo>
                  <a:pt x="44830" y="73127"/>
                </a:lnTo>
                <a:lnTo>
                  <a:pt x="44890" y="72946"/>
                </a:lnTo>
                <a:lnTo>
                  <a:pt x="44890" y="72705"/>
                </a:lnTo>
                <a:lnTo>
                  <a:pt x="44830" y="72343"/>
                </a:lnTo>
                <a:lnTo>
                  <a:pt x="44709" y="72041"/>
                </a:lnTo>
                <a:lnTo>
                  <a:pt x="44528" y="71860"/>
                </a:lnTo>
                <a:lnTo>
                  <a:pt x="44287" y="71679"/>
                </a:lnTo>
                <a:lnTo>
                  <a:pt x="44045" y="71558"/>
                </a:lnTo>
                <a:close/>
                <a:moveTo>
                  <a:pt x="49234" y="71558"/>
                </a:moveTo>
                <a:lnTo>
                  <a:pt x="48993" y="71679"/>
                </a:lnTo>
                <a:lnTo>
                  <a:pt x="48752" y="71860"/>
                </a:lnTo>
                <a:lnTo>
                  <a:pt x="48571" y="72041"/>
                </a:lnTo>
                <a:lnTo>
                  <a:pt x="48450" y="72343"/>
                </a:lnTo>
                <a:lnTo>
                  <a:pt x="48390" y="72705"/>
                </a:lnTo>
                <a:lnTo>
                  <a:pt x="48390" y="72946"/>
                </a:lnTo>
                <a:lnTo>
                  <a:pt x="48450" y="73127"/>
                </a:lnTo>
                <a:lnTo>
                  <a:pt x="48571" y="73368"/>
                </a:lnTo>
                <a:lnTo>
                  <a:pt x="48691" y="73549"/>
                </a:lnTo>
                <a:lnTo>
                  <a:pt x="48872" y="73670"/>
                </a:lnTo>
                <a:lnTo>
                  <a:pt x="49114" y="73791"/>
                </a:lnTo>
                <a:lnTo>
                  <a:pt x="49295" y="73851"/>
                </a:lnTo>
                <a:lnTo>
                  <a:pt x="49777" y="73851"/>
                </a:lnTo>
                <a:lnTo>
                  <a:pt x="49958" y="73791"/>
                </a:lnTo>
                <a:lnTo>
                  <a:pt x="50200" y="73670"/>
                </a:lnTo>
                <a:lnTo>
                  <a:pt x="50381" y="73549"/>
                </a:lnTo>
                <a:lnTo>
                  <a:pt x="50501" y="73368"/>
                </a:lnTo>
                <a:lnTo>
                  <a:pt x="50622" y="73127"/>
                </a:lnTo>
                <a:lnTo>
                  <a:pt x="50682" y="72946"/>
                </a:lnTo>
                <a:lnTo>
                  <a:pt x="50682" y="72705"/>
                </a:lnTo>
                <a:lnTo>
                  <a:pt x="50622" y="72343"/>
                </a:lnTo>
                <a:lnTo>
                  <a:pt x="50501" y="72041"/>
                </a:lnTo>
                <a:lnTo>
                  <a:pt x="50320" y="71860"/>
                </a:lnTo>
                <a:lnTo>
                  <a:pt x="50079" y="71679"/>
                </a:lnTo>
                <a:lnTo>
                  <a:pt x="49838" y="71558"/>
                </a:lnTo>
                <a:close/>
                <a:moveTo>
                  <a:pt x="29022" y="74454"/>
                </a:moveTo>
                <a:lnTo>
                  <a:pt x="28841" y="74515"/>
                </a:lnTo>
                <a:lnTo>
                  <a:pt x="28660" y="74635"/>
                </a:lnTo>
                <a:lnTo>
                  <a:pt x="28479" y="74756"/>
                </a:lnTo>
                <a:lnTo>
                  <a:pt x="30349" y="75178"/>
                </a:lnTo>
                <a:lnTo>
                  <a:pt x="30349" y="75178"/>
                </a:lnTo>
                <a:lnTo>
                  <a:pt x="30168" y="74877"/>
                </a:lnTo>
                <a:lnTo>
                  <a:pt x="29927" y="74635"/>
                </a:lnTo>
                <a:lnTo>
                  <a:pt x="29625" y="74515"/>
                </a:lnTo>
                <a:lnTo>
                  <a:pt x="29263" y="74454"/>
                </a:lnTo>
                <a:close/>
                <a:moveTo>
                  <a:pt x="46640" y="74454"/>
                </a:moveTo>
                <a:lnTo>
                  <a:pt x="46278" y="74515"/>
                </a:lnTo>
                <a:lnTo>
                  <a:pt x="45976" y="74635"/>
                </a:lnTo>
                <a:lnTo>
                  <a:pt x="45735" y="74877"/>
                </a:lnTo>
                <a:lnTo>
                  <a:pt x="45554" y="75178"/>
                </a:lnTo>
                <a:lnTo>
                  <a:pt x="45554" y="75178"/>
                </a:lnTo>
                <a:lnTo>
                  <a:pt x="47424" y="74756"/>
                </a:lnTo>
                <a:lnTo>
                  <a:pt x="47243" y="74635"/>
                </a:lnTo>
                <a:lnTo>
                  <a:pt x="47062" y="74515"/>
                </a:lnTo>
                <a:lnTo>
                  <a:pt x="46881" y="74454"/>
                </a:lnTo>
                <a:close/>
                <a:moveTo>
                  <a:pt x="34814" y="74454"/>
                </a:moveTo>
                <a:lnTo>
                  <a:pt x="34633" y="74515"/>
                </a:lnTo>
                <a:lnTo>
                  <a:pt x="34392" y="74635"/>
                </a:lnTo>
                <a:lnTo>
                  <a:pt x="34211" y="74756"/>
                </a:lnTo>
                <a:lnTo>
                  <a:pt x="34090" y="74937"/>
                </a:lnTo>
                <a:lnTo>
                  <a:pt x="33969" y="75178"/>
                </a:lnTo>
                <a:lnTo>
                  <a:pt x="33909" y="75359"/>
                </a:lnTo>
                <a:lnTo>
                  <a:pt x="33909" y="75601"/>
                </a:lnTo>
                <a:lnTo>
                  <a:pt x="33909" y="75721"/>
                </a:lnTo>
                <a:lnTo>
                  <a:pt x="36141" y="75903"/>
                </a:lnTo>
                <a:lnTo>
                  <a:pt x="36202" y="75601"/>
                </a:lnTo>
                <a:lnTo>
                  <a:pt x="36202" y="75359"/>
                </a:lnTo>
                <a:lnTo>
                  <a:pt x="36141" y="75178"/>
                </a:lnTo>
                <a:lnTo>
                  <a:pt x="36021" y="74937"/>
                </a:lnTo>
                <a:lnTo>
                  <a:pt x="35900" y="74756"/>
                </a:lnTo>
                <a:lnTo>
                  <a:pt x="35719" y="74635"/>
                </a:lnTo>
                <a:lnTo>
                  <a:pt x="35478" y="74515"/>
                </a:lnTo>
                <a:lnTo>
                  <a:pt x="35297" y="74454"/>
                </a:lnTo>
                <a:close/>
                <a:moveTo>
                  <a:pt x="40606" y="74454"/>
                </a:moveTo>
                <a:lnTo>
                  <a:pt x="40425" y="74515"/>
                </a:lnTo>
                <a:lnTo>
                  <a:pt x="40184" y="74635"/>
                </a:lnTo>
                <a:lnTo>
                  <a:pt x="40003" y="74756"/>
                </a:lnTo>
                <a:lnTo>
                  <a:pt x="39882" y="74937"/>
                </a:lnTo>
                <a:lnTo>
                  <a:pt x="39762" y="75178"/>
                </a:lnTo>
                <a:lnTo>
                  <a:pt x="39701" y="75359"/>
                </a:lnTo>
                <a:lnTo>
                  <a:pt x="39701" y="75601"/>
                </a:lnTo>
                <a:lnTo>
                  <a:pt x="39762" y="75903"/>
                </a:lnTo>
                <a:lnTo>
                  <a:pt x="41994" y="75721"/>
                </a:lnTo>
                <a:lnTo>
                  <a:pt x="41994" y="75601"/>
                </a:lnTo>
                <a:lnTo>
                  <a:pt x="41994" y="75359"/>
                </a:lnTo>
                <a:lnTo>
                  <a:pt x="41934" y="75178"/>
                </a:lnTo>
                <a:lnTo>
                  <a:pt x="41813" y="74937"/>
                </a:lnTo>
                <a:lnTo>
                  <a:pt x="41692" y="74756"/>
                </a:lnTo>
                <a:lnTo>
                  <a:pt x="41511" y="74635"/>
                </a:lnTo>
                <a:lnTo>
                  <a:pt x="41270" y="74515"/>
                </a:lnTo>
                <a:lnTo>
                  <a:pt x="41089" y="7445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1"/>
          <p:cNvSpPr/>
          <p:nvPr/>
        </p:nvSpPr>
        <p:spPr>
          <a:xfrm>
            <a:off x="396172" y="1378560"/>
            <a:ext cx="1424722" cy="1424722"/>
          </a:xfrm>
          <a:custGeom>
            <a:rect b="b" l="l" r="r" t="t"/>
            <a:pathLst>
              <a:path extrusionOk="0" h="73610" w="7361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B4C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1"/>
          <p:cNvSpPr/>
          <p:nvPr/>
        </p:nvSpPr>
        <p:spPr>
          <a:xfrm>
            <a:off x="2694350" y="694075"/>
            <a:ext cx="3755100" cy="3755100"/>
          </a:xfrm>
          <a:prstGeom prst="ellipse">
            <a:avLst/>
          </a:prstGeom>
          <a:solidFill>
            <a:srgbClr val="0E00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1"/>
          <p:cNvSpPr txBox="1"/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1"/>
          <p:cNvSpPr/>
          <p:nvPr/>
        </p:nvSpPr>
        <p:spPr>
          <a:xfrm>
            <a:off x="2378899" y="2701499"/>
            <a:ext cx="462000" cy="462000"/>
          </a:xfrm>
          <a:prstGeom prst="ellipse">
            <a:avLst/>
          </a:pr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1"/>
          <p:cNvSpPr/>
          <p:nvPr/>
        </p:nvSpPr>
        <p:spPr>
          <a:xfrm>
            <a:off x="2320850" y="3525150"/>
            <a:ext cx="462000" cy="399600"/>
          </a:xfrm>
          <a:prstGeom prst="triangle">
            <a:avLst>
              <a:gd fmla="val 50000" name="adj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1"/>
          <p:cNvSpPr/>
          <p:nvPr/>
        </p:nvSpPr>
        <p:spPr>
          <a:xfrm rot="10800000">
            <a:off x="2025975" y="1258251"/>
            <a:ext cx="584400" cy="5058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rgbClr val="FF99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1"/>
          <p:cNvSpPr/>
          <p:nvPr/>
        </p:nvSpPr>
        <p:spPr>
          <a:xfrm rot="10800000">
            <a:off x="7439350" y="1196950"/>
            <a:ext cx="425700" cy="368400"/>
          </a:xfrm>
          <a:prstGeom prst="triangle">
            <a:avLst>
              <a:gd fmla="val 50000" name="adj"/>
            </a:avLst>
          </a:pr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1"/>
          <p:cNvSpPr/>
          <p:nvPr/>
        </p:nvSpPr>
        <p:spPr>
          <a:xfrm>
            <a:off x="5587275" y="808800"/>
            <a:ext cx="731400" cy="731400"/>
          </a:xfrm>
          <a:prstGeom prst="donut">
            <a:avLst>
              <a:gd fmla="val 10551" name="adj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1"/>
          <p:cNvSpPr/>
          <p:nvPr/>
        </p:nvSpPr>
        <p:spPr>
          <a:xfrm>
            <a:off x="3218800" y="3924750"/>
            <a:ext cx="632700" cy="632700"/>
          </a:xfrm>
          <a:prstGeom prst="ellipse">
            <a:avLst/>
          </a:prstGeom>
          <a:noFill/>
          <a:ln cap="flat" cmpd="sng" w="9525">
            <a:solidFill>
              <a:srgbClr val="6D9EE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1"/>
          <p:cNvSpPr/>
          <p:nvPr/>
        </p:nvSpPr>
        <p:spPr>
          <a:xfrm>
            <a:off x="6056000" y="3149475"/>
            <a:ext cx="1383355" cy="1058469"/>
          </a:xfrm>
          <a:custGeom>
            <a:rect b="b" l="l" r="r" t="t"/>
            <a:pathLst>
              <a:path extrusionOk="0" h="67818" w="88634">
                <a:moveTo>
                  <a:pt x="0" y="0"/>
                </a:moveTo>
                <a:lnTo>
                  <a:pt x="4284" y="6637"/>
                </a:lnTo>
                <a:lnTo>
                  <a:pt x="4284" y="0"/>
                </a:lnTo>
                <a:close/>
                <a:moveTo>
                  <a:pt x="84289" y="0"/>
                </a:moveTo>
                <a:lnTo>
                  <a:pt x="84289" y="6637"/>
                </a:lnTo>
                <a:lnTo>
                  <a:pt x="88633" y="0"/>
                </a:lnTo>
                <a:close/>
                <a:moveTo>
                  <a:pt x="7844" y="0"/>
                </a:moveTo>
                <a:lnTo>
                  <a:pt x="7844" y="12007"/>
                </a:lnTo>
                <a:lnTo>
                  <a:pt x="12791" y="19609"/>
                </a:lnTo>
                <a:lnTo>
                  <a:pt x="12791" y="0"/>
                </a:lnTo>
                <a:close/>
                <a:moveTo>
                  <a:pt x="75842" y="0"/>
                </a:moveTo>
                <a:lnTo>
                  <a:pt x="75842" y="19609"/>
                </a:lnTo>
                <a:lnTo>
                  <a:pt x="80790" y="12007"/>
                </a:lnTo>
                <a:lnTo>
                  <a:pt x="80790" y="0"/>
                </a:lnTo>
                <a:close/>
                <a:moveTo>
                  <a:pt x="16351" y="0"/>
                </a:moveTo>
                <a:lnTo>
                  <a:pt x="16351" y="25039"/>
                </a:lnTo>
                <a:lnTo>
                  <a:pt x="21299" y="32581"/>
                </a:lnTo>
                <a:lnTo>
                  <a:pt x="21299" y="0"/>
                </a:lnTo>
                <a:close/>
                <a:moveTo>
                  <a:pt x="67335" y="0"/>
                </a:moveTo>
                <a:lnTo>
                  <a:pt x="67335" y="32581"/>
                </a:lnTo>
                <a:lnTo>
                  <a:pt x="72282" y="25039"/>
                </a:lnTo>
                <a:lnTo>
                  <a:pt x="72282" y="0"/>
                </a:lnTo>
                <a:close/>
                <a:moveTo>
                  <a:pt x="24859" y="0"/>
                </a:moveTo>
                <a:lnTo>
                  <a:pt x="24859" y="38012"/>
                </a:lnTo>
                <a:lnTo>
                  <a:pt x="29806" y="45614"/>
                </a:lnTo>
                <a:lnTo>
                  <a:pt x="29806" y="0"/>
                </a:lnTo>
                <a:close/>
                <a:moveTo>
                  <a:pt x="58828" y="0"/>
                </a:moveTo>
                <a:lnTo>
                  <a:pt x="58828" y="45614"/>
                </a:lnTo>
                <a:lnTo>
                  <a:pt x="63775" y="38012"/>
                </a:lnTo>
                <a:lnTo>
                  <a:pt x="63775" y="0"/>
                </a:lnTo>
                <a:close/>
                <a:moveTo>
                  <a:pt x="33306" y="0"/>
                </a:moveTo>
                <a:lnTo>
                  <a:pt x="33306" y="51044"/>
                </a:lnTo>
                <a:lnTo>
                  <a:pt x="38313" y="58586"/>
                </a:lnTo>
                <a:lnTo>
                  <a:pt x="38313" y="0"/>
                </a:lnTo>
                <a:close/>
                <a:moveTo>
                  <a:pt x="50320" y="0"/>
                </a:moveTo>
                <a:lnTo>
                  <a:pt x="50320" y="58586"/>
                </a:lnTo>
                <a:lnTo>
                  <a:pt x="55268" y="51044"/>
                </a:lnTo>
                <a:lnTo>
                  <a:pt x="55268" y="0"/>
                </a:lnTo>
                <a:close/>
                <a:moveTo>
                  <a:pt x="41813" y="0"/>
                </a:moveTo>
                <a:lnTo>
                  <a:pt x="41813" y="64016"/>
                </a:lnTo>
                <a:lnTo>
                  <a:pt x="44287" y="67817"/>
                </a:lnTo>
                <a:lnTo>
                  <a:pt x="46760" y="64016"/>
                </a:lnTo>
                <a:lnTo>
                  <a:pt x="4676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1"/>
          <p:cNvSpPr/>
          <p:nvPr/>
        </p:nvSpPr>
        <p:spPr>
          <a:xfrm rot="1372">
            <a:off x="7518650" y="3105312"/>
            <a:ext cx="751500" cy="7143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32"/>
          <p:cNvGrpSpPr/>
          <p:nvPr/>
        </p:nvGrpSpPr>
        <p:grpSpPr>
          <a:xfrm>
            <a:off x="-76947" y="-364175"/>
            <a:ext cx="9492359" cy="5864988"/>
            <a:chOff x="-76947" y="-364175"/>
            <a:chExt cx="9492359" cy="5864988"/>
          </a:xfrm>
        </p:grpSpPr>
        <p:sp>
          <p:nvSpPr>
            <p:cNvPr id="32" name="Google Shape;32;p32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2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2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2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2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32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32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B4C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32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32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2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32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32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2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32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32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32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32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32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2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2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2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2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" name="Google Shape;54;p32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55" name="Google Shape;55;p32"/>
          <p:cNvSpPr txBox="1"/>
          <p:nvPr>
            <p:ph idx="1" type="body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◍"/>
              <a:defRPr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9pPr>
          </a:lstStyle>
          <a:p/>
        </p:txBody>
      </p:sp>
      <p:sp>
        <p:nvSpPr>
          <p:cNvPr id="56" name="Google Shape;56;p3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33"/>
          <p:cNvGrpSpPr/>
          <p:nvPr/>
        </p:nvGrpSpPr>
        <p:grpSpPr>
          <a:xfrm>
            <a:off x="-76947" y="-364175"/>
            <a:ext cx="9492359" cy="5864988"/>
            <a:chOff x="-76947" y="-364175"/>
            <a:chExt cx="9492359" cy="5864988"/>
          </a:xfrm>
        </p:grpSpPr>
        <p:sp>
          <p:nvSpPr>
            <p:cNvPr id="59" name="Google Shape;59;p33"/>
            <p:cNvSpPr/>
            <p:nvPr/>
          </p:nvSpPr>
          <p:spPr>
            <a:xfrm>
              <a:off x="0" y="0"/>
              <a:ext cx="9144000" cy="35280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3"/>
            <p:cNvSpPr/>
            <p:nvPr/>
          </p:nvSpPr>
          <p:spPr>
            <a:xfrm>
              <a:off x="4343698" y="3286144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3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3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3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3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3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B4C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3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33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33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33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33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3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3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3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33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33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3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3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3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33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33"/>
            <p:cNvSpPr/>
            <p:nvPr/>
          </p:nvSpPr>
          <p:spPr>
            <a:xfrm flipH="1">
              <a:off x="4456350" y="3414379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" name="Google Shape;81;p33"/>
          <p:cNvSpPr txBox="1"/>
          <p:nvPr>
            <p:ph type="ctrTitle"/>
          </p:nvPr>
        </p:nvSpPr>
        <p:spPr>
          <a:xfrm>
            <a:off x="1737625" y="1659550"/>
            <a:ext cx="5668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2" name="Google Shape;82;p33"/>
          <p:cNvSpPr txBox="1"/>
          <p:nvPr>
            <p:ph idx="1" type="subTitle"/>
          </p:nvPr>
        </p:nvSpPr>
        <p:spPr>
          <a:xfrm>
            <a:off x="1737625" y="2687653"/>
            <a:ext cx="56688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9pPr>
          </a:lstStyle>
          <a:p/>
        </p:txBody>
      </p:sp>
      <p:sp>
        <p:nvSpPr>
          <p:cNvPr id="83" name="Google Shape;83;p3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half">
  <p:cSld name="BLANK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4"/>
          <p:cNvSpPr/>
          <p:nvPr/>
        </p:nvSpPr>
        <p:spPr>
          <a:xfrm>
            <a:off x="4578600" y="0"/>
            <a:ext cx="4565400" cy="5143500"/>
          </a:xfrm>
          <a:prstGeom prst="rect">
            <a:avLst/>
          </a:prstGeom>
          <a:solidFill>
            <a:srgbClr val="0E00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" name="Google Shape;86;p34"/>
          <p:cNvGrpSpPr/>
          <p:nvPr/>
        </p:nvGrpSpPr>
        <p:grpSpPr>
          <a:xfrm>
            <a:off x="-76947" y="-364175"/>
            <a:ext cx="9492359" cy="5864988"/>
            <a:chOff x="-76947" y="-364175"/>
            <a:chExt cx="9492359" cy="5864988"/>
          </a:xfrm>
        </p:grpSpPr>
        <p:sp>
          <p:nvSpPr>
            <p:cNvPr id="87" name="Google Shape;87;p34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34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4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34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34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B4C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34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34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34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34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34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34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34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34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34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34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34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4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4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4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Google Shape;106;p3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35"/>
          <p:cNvGrpSpPr/>
          <p:nvPr/>
        </p:nvGrpSpPr>
        <p:grpSpPr>
          <a:xfrm>
            <a:off x="-76947" y="-364175"/>
            <a:ext cx="9492359" cy="5864988"/>
            <a:chOff x="-76947" y="-364175"/>
            <a:chExt cx="9492359" cy="5864988"/>
          </a:xfrm>
        </p:grpSpPr>
        <p:sp>
          <p:nvSpPr>
            <p:cNvPr id="109" name="Google Shape;109;p35"/>
            <p:cNvSpPr/>
            <p:nvPr/>
          </p:nvSpPr>
          <p:spPr>
            <a:xfrm>
              <a:off x="1156225" y="1135700"/>
              <a:ext cx="6831600" cy="28722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35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35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35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35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35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35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B4C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5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35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5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35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35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35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35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35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5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5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5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35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35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35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" name="Google Shape;130;p35"/>
          <p:cNvSpPr txBox="1"/>
          <p:nvPr>
            <p:ph idx="1" type="body"/>
          </p:nvPr>
        </p:nvSpPr>
        <p:spPr>
          <a:xfrm>
            <a:off x="1724400" y="1375150"/>
            <a:ext cx="5695200" cy="23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Nixie One"/>
              <a:buChar char="◍"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indent="-355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indent="-355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indent="-355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indent="-355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indent="-3556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indent="-3556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indent="-3556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indent="-3556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131" name="Google Shape;131;p35"/>
          <p:cNvSpPr txBox="1"/>
          <p:nvPr/>
        </p:nvSpPr>
        <p:spPr>
          <a:xfrm>
            <a:off x="4261450" y="1149165"/>
            <a:ext cx="6210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0" i="0" lang="id-ID" sz="7200" u="none" cap="none" strike="noStrike">
                <a:solidFill>
                  <a:srgbClr val="FF9900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b="0" i="0" sz="7200" u="none" cap="none" strike="noStrike">
              <a:solidFill>
                <a:srgbClr val="FF99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32" name="Google Shape;132;p3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36"/>
          <p:cNvGrpSpPr/>
          <p:nvPr/>
        </p:nvGrpSpPr>
        <p:grpSpPr>
          <a:xfrm>
            <a:off x="-76947" y="-364175"/>
            <a:ext cx="9492359" cy="5864988"/>
            <a:chOff x="-76947" y="-364175"/>
            <a:chExt cx="9492359" cy="5864988"/>
          </a:xfrm>
        </p:grpSpPr>
        <p:sp>
          <p:nvSpPr>
            <p:cNvPr id="135" name="Google Shape;135;p36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36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36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36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36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B4C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36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36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6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6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6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6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6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6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6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6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36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36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6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6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4" name="Google Shape;154;p3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7"/>
          <p:cNvGrpSpPr/>
          <p:nvPr/>
        </p:nvGrpSpPr>
        <p:grpSpPr>
          <a:xfrm>
            <a:off x="-76947" y="-364175"/>
            <a:ext cx="9492359" cy="5864988"/>
            <a:chOff x="-76947" y="-364175"/>
            <a:chExt cx="9492359" cy="5864988"/>
          </a:xfrm>
        </p:grpSpPr>
        <p:sp>
          <p:nvSpPr>
            <p:cNvPr id="157" name="Google Shape;157;p37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7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37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7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7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37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37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B4C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37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37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37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37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7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37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37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37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37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37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37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37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7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7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7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" name="Google Shape;179;p37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80" name="Google Shape;180;p37"/>
          <p:cNvSpPr txBox="1"/>
          <p:nvPr>
            <p:ph idx="1" type="body"/>
          </p:nvPr>
        </p:nvSpPr>
        <p:spPr>
          <a:xfrm>
            <a:off x="1248675" y="1519600"/>
            <a:ext cx="3226200" cy="30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/>
        </p:txBody>
      </p:sp>
      <p:sp>
        <p:nvSpPr>
          <p:cNvPr id="181" name="Google Shape;181;p37"/>
          <p:cNvSpPr txBox="1"/>
          <p:nvPr>
            <p:ph idx="2" type="body"/>
          </p:nvPr>
        </p:nvSpPr>
        <p:spPr>
          <a:xfrm>
            <a:off x="4669128" y="1519600"/>
            <a:ext cx="3226200" cy="30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/>
        </p:txBody>
      </p:sp>
      <p:sp>
        <p:nvSpPr>
          <p:cNvPr id="182" name="Google Shape;182;p3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38"/>
          <p:cNvGrpSpPr/>
          <p:nvPr/>
        </p:nvGrpSpPr>
        <p:grpSpPr>
          <a:xfrm>
            <a:off x="-76947" y="-364175"/>
            <a:ext cx="9492359" cy="5864988"/>
            <a:chOff x="-76947" y="-364175"/>
            <a:chExt cx="9492359" cy="5864988"/>
          </a:xfrm>
        </p:grpSpPr>
        <p:sp>
          <p:nvSpPr>
            <p:cNvPr id="185" name="Google Shape;185;p38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38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38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8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38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8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8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B4C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38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38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38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38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38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38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8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8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8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38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8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38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38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38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38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7" name="Google Shape;207;p38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08" name="Google Shape;208;p38"/>
          <p:cNvSpPr txBox="1"/>
          <p:nvPr>
            <p:ph idx="1" type="body"/>
          </p:nvPr>
        </p:nvSpPr>
        <p:spPr>
          <a:xfrm>
            <a:off x="801325" y="1520975"/>
            <a:ext cx="2410200" cy="30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/>
        </p:txBody>
      </p:sp>
      <p:sp>
        <p:nvSpPr>
          <p:cNvPr id="209" name="Google Shape;209;p38"/>
          <p:cNvSpPr txBox="1"/>
          <p:nvPr>
            <p:ph idx="2" type="body"/>
          </p:nvPr>
        </p:nvSpPr>
        <p:spPr>
          <a:xfrm>
            <a:off x="3334886" y="1520975"/>
            <a:ext cx="2410200" cy="30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/>
        </p:txBody>
      </p:sp>
      <p:sp>
        <p:nvSpPr>
          <p:cNvPr id="210" name="Google Shape;210;p38"/>
          <p:cNvSpPr txBox="1"/>
          <p:nvPr>
            <p:ph idx="3" type="body"/>
          </p:nvPr>
        </p:nvSpPr>
        <p:spPr>
          <a:xfrm>
            <a:off x="5868447" y="1520975"/>
            <a:ext cx="2410200" cy="30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/>
        </p:txBody>
      </p:sp>
      <p:sp>
        <p:nvSpPr>
          <p:cNvPr id="211" name="Google Shape;211;p3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39"/>
          <p:cNvGrpSpPr/>
          <p:nvPr/>
        </p:nvGrpSpPr>
        <p:grpSpPr>
          <a:xfrm>
            <a:off x="-76947" y="-364175"/>
            <a:ext cx="9492359" cy="5864988"/>
            <a:chOff x="-76947" y="-364175"/>
            <a:chExt cx="9492359" cy="5864988"/>
          </a:xfrm>
        </p:grpSpPr>
        <p:sp>
          <p:nvSpPr>
            <p:cNvPr id="214" name="Google Shape;214;p39"/>
            <p:cNvSpPr/>
            <p:nvPr/>
          </p:nvSpPr>
          <p:spPr>
            <a:xfrm>
              <a:off x="0" y="399570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39"/>
            <p:cNvSpPr/>
            <p:nvPr/>
          </p:nvSpPr>
          <p:spPr>
            <a:xfrm>
              <a:off x="4343698" y="37683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39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39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9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9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9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B4C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9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9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9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39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9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9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9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39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39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39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39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39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9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9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9"/>
            <p:cNvSpPr/>
            <p:nvPr/>
          </p:nvSpPr>
          <p:spPr>
            <a:xfrm flipH="1">
              <a:off x="4456350" y="3879852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6" name="Google Shape;236;p39"/>
          <p:cNvSpPr txBox="1"/>
          <p:nvPr>
            <p:ph idx="1" type="body"/>
          </p:nvPr>
        </p:nvSpPr>
        <p:spPr>
          <a:xfrm>
            <a:off x="457200" y="4010402"/>
            <a:ext cx="8229600" cy="11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237" name="Google Shape;237;p3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2E6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0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b="0" i="0" sz="18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b="0" i="0" sz="18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b="0" i="0" sz="18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b="0" i="0" sz="18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b="0" i="0" sz="18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b="0" i="0" sz="18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b="0" i="0" sz="18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b="0" i="0" sz="18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b="0" i="0" sz="18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7" name="Google Shape;7;p30"/>
          <p:cNvSpPr txBox="1"/>
          <p:nvPr>
            <p:ph idx="1" type="body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b="0" i="0" sz="2000" u="none" cap="none" strike="noStrik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b="0" i="0" sz="2000" u="none" cap="none" strike="noStrik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b="0" i="0" sz="2000" u="none" cap="none" strike="noStrik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b="0" i="0" sz="2000" u="none" cap="none" strike="noStrik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b="0" i="0" sz="2000" u="none" cap="none" strike="noStrik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b="0" i="0" sz="2000" u="none" cap="none" strike="noStrik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b="0" i="0" sz="2000" u="none" cap="none" strike="noStrik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b="0" i="0" sz="2000" u="none" cap="none" strike="noStrik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b="0" i="0" sz="2000" u="none" cap="none" strike="noStrik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/>
        </p:txBody>
      </p:sp>
      <p:sp>
        <p:nvSpPr>
          <p:cNvPr id="8" name="Google Shape;8;p3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Relationship Id="rId4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Relationship Id="rId4" Type="http://schemas.openxmlformats.org/officeDocument/2006/relationships/image" Target="../media/image26.png"/><Relationship Id="rId5" Type="http://schemas.openxmlformats.org/officeDocument/2006/relationships/image" Target="../media/image28.png"/><Relationship Id="rId6" Type="http://schemas.openxmlformats.org/officeDocument/2006/relationships/image" Target="../media/image31.png"/><Relationship Id="rId7" Type="http://schemas.openxmlformats.org/officeDocument/2006/relationships/image" Target="../media/image25.png"/><Relationship Id="rId8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"/>
          <p:cNvSpPr txBox="1"/>
          <p:nvPr>
            <p:ph type="ctrTitle"/>
          </p:nvPr>
        </p:nvSpPr>
        <p:spPr>
          <a:xfrm>
            <a:off x="2870136" y="1994170"/>
            <a:ext cx="3387000" cy="865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id-ID" sz="6000">
                <a:latin typeface="Open Sans ExtraBold"/>
                <a:ea typeface="Open Sans ExtraBold"/>
                <a:cs typeface="Open Sans ExtraBold"/>
                <a:sym typeface="Open Sans ExtraBold"/>
              </a:rPr>
              <a:t>SiSurti</a:t>
            </a:r>
            <a:endParaRPr sz="600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43" name="Google Shape;243;p1"/>
          <p:cNvSpPr/>
          <p:nvPr/>
        </p:nvSpPr>
        <p:spPr>
          <a:xfrm>
            <a:off x="3003516" y="2859558"/>
            <a:ext cx="300274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Sistem Informasi Survei Terpadu Statistik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0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>
                <a:latin typeface="Lato Light"/>
                <a:ea typeface="Lato Light"/>
                <a:cs typeface="Lato Light"/>
                <a:sym typeface="Lato Light"/>
              </a:rPr>
              <a:t>Fitur SiSurti Untuk Analisis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5" name="Google Shape;365;p1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366" name="Google Shape;366;p10"/>
          <p:cNvSpPr/>
          <p:nvPr/>
        </p:nvSpPr>
        <p:spPr>
          <a:xfrm>
            <a:off x="1947545" y="2069465"/>
            <a:ext cx="5248910" cy="1568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Mendukung penyimpanan dan pengolahan data survei yang sudah dilakukan diluar sistem ini.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Mendukung bentuk survei seperti pengisian langsung / menggunakan surveyor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Adanya tampilan data mentah dan download data mentah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 generated hasil survei dengan banyak pilihan bentuk analisis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Multi dashboard by role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Tampilan responsive untuk berbagai jenis device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1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>
                <a:latin typeface="Lato Light"/>
                <a:ea typeface="Lato Light"/>
                <a:cs typeface="Lato Light"/>
                <a:sym typeface="Lato Light"/>
              </a:rPr>
              <a:t>Fitur Admin dan Developer SiSurti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72" name="Google Shape;372;p1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373" name="Google Shape;373;p11"/>
          <p:cNvSpPr/>
          <p:nvPr/>
        </p:nvSpPr>
        <p:spPr>
          <a:xfrm>
            <a:off x="2047875" y="1818640"/>
            <a:ext cx="5048885" cy="1383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Pembuatan Form yang mudah, cepat dan fleksibel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Sentralisasi database data survei dan publikasi hasil survei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Profile Responden bisa diupload menggunakan csv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Multi survei dalam 1 waktu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Mendukung adanya pengembangan sistem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Adanya API untuk integrasi dengan sistem lain, seperti JAKI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95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379" name="Google Shape;379;p12"/>
          <p:cNvSpPr/>
          <p:nvPr/>
        </p:nvSpPr>
        <p:spPr>
          <a:xfrm>
            <a:off x="2286000" y="342916"/>
            <a:ext cx="4572000" cy="800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d-ID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UNIQUE VALUE PROPOSITION</a:t>
            </a:r>
            <a:endParaRPr b="1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id-ID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0" name="Google Shape;38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3963" y="2000025"/>
            <a:ext cx="2690037" cy="1568796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12"/>
          <p:cNvSpPr/>
          <p:nvPr/>
        </p:nvSpPr>
        <p:spPr>
          <a:xfrm>
            <a:off x="1070646" y="1439306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Efficient and Integrated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12"/>
          <p:cNvSpPr/>
          <p:nvPr/>
        </p:nvSpPr>
        <p:spPr>
          <a:xfrm>
            <a:off x="2506042" y="1890870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 Premises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12"/>
          <p:cNvSpPr/>
          <p:nvPr/>
        </p:nvSpPr>
        <p:spPr>
          <a:xfrm>
            <a:off x="1068549" y="2360400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Customizable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12"/>
          <p:cNvSpPr/>
          <p:nvPr/>
        </p:nvSpPr>
        <p:spPr>
          <a:xfrm>
            <a:off x="2506042" y="2839271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Config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12"/>
          <p:cNvSpPr/>
          <p:nvPr/>
        </p:nvSpPr>
        <p:spPr>
          <a:xfrm>
            <a:off x="2493313" y="3798314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Central Database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12"/>
          <p:cNvSpPr/>
          <p:nvPr/>
        </p:nvSpPr>
        <p:spPr>
          <a:xfrm>
            <a:off x="1719232" y="4334085"/>
            <a:ext cx="2151019" cy="456249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Review and Customer Services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12"/>
          <p:cNvSpPr/>
          <p:nvPr/>
        </p:nvSpPr>
        <p:spPr>
          <a:xfrm>
            <a:off x="1068549" y="3319443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Steasyandarization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393" name="Google Shape;393;p13"/>
          <p:cNvSpPr/>
          <p:nvPr/>
        </p:nvSpPr>
        <p:spPr>
          <a:xfrm>
            <a:off x="850604" y="1716971"/>
            <a:ext cx="4572000" cy="2631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Kemudahan akses dengan seluruh SKPD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Penggunaan aplikasi bisa bersifat wajib dengan adanya dukungan peraturan daerah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Dapat disosialisasi oleh seluruh media pemerintah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Dapat disosialisasi sampai ke tingkat kelurahan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Dapat didukungan oleh dana pemerintah yang besar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Berada di Jakarta dengan banyak kebutuhan survey yang besar baik pemerintah, swasta maupun NGO///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4" name="Google Shape;394;p13"/>
          <p:cNvSpPr/>
          <p:nvPr/>
        </p:nvSpPr>
        <p:spPr>
          <a:xfrm>
            <a:off x="2317899" y="356618"/>
            <a:ext cx="45720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d-ID" sz="20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UNFAIR ADVANTAGE</a:t>
            </a:r>
            <a:endParaRPr b="0" i="0" sz="20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395" name="Google Shape;395;p13"/>
          <p:cNvGrpSpPr/>
          <p:nvPr/>
        </p:nvGrpSpPr>
        <p:grpSpPr>
          <a:xfrm>
            <a:off x="6321742" y="1716971"/>
            <a:ext cx="1447570" cy="1447577"/>
            <a:chOff x="6643075" y="3664250"/>
            <a:chExt cx="407950" cy="407975"/>
          </a:xfrm>
        </p:grpSpPr>
        <p:sp>
          <p:nvSpPr>
            <p:cNvPr id="396" name="Google Shape;396;p13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9050">
              <a:solidFill>
                <a:srgbClr val="FF97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3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9050">
              <a:solidFill>
                <a:srgbClr val="FF97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" name="Google Shape;398;p13"/>
          <p:cNvGrpSpPr/>
          <p:nvPr/>
        </p:nvGrpSpPr>
        <p:grpSpPr>
          <a:xfrm rot="-587344">
            <a:off x="5982621" y="3363147"/>
            <a:ext cx="595166" cy="595133"/>
            <a:chOff x="576250" y="4319400"/>
            <a:chExt cx="442075" cy="442050"/>
          </a:xfrm>
        </p:grpSpPr>
        <p:sp>
          <p:nvSpPr>
            <p:cNvPr id="399" name="Google Shape;399;p13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9050">
              <a:solidFill>
                <a:srgbClr val="FC406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3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9050">
              <a:solidFill>
                <a:srgbClr val="FC406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9050">
              <a:solidFill>
                <a:srgbClr val="FC406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3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9050">
              <a:solidFill>
                <a:srgbClr val="FC406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3" name="Google Shape;403;p13"/>
          <p:cNvSpPr/>
          <p:nvPr/>
        </p:nvSpPr>
        <p:spPr>
          <a:xfrm>
            <a:off x="5975632" y="2051252"/>
            <a:ext cx="226251" cy="216069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B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13"/>
          <p:cNvSpPr/>
          <p:nvPr/>
        </p:nvSpPr>
        <p:spPr>
          <a:xfrm rot="2697328">
            <a:off x="7728340" y="3237753"/>
            <a:ext cx="343459" cy="327947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B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13"/>
          <p:cNvSpPr/>
          <p:nvPr/>
        </p:nvSpPr>
        <p:spPr>
          <a:xfrm>
            <a:off x="7738407" y="2970107"/>
            <a:ext cx="137570" cy="131429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B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13"/>
          <p:cNvSpPr/>
          <p:nvPr/>
        </p:nvSpPr>
        <p:spPr>
          <a:xfrm rot="1280404">
            <a:off x="5971268" y="2702935"/>
            <a:ext cx="137564" cy="131398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B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4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 sz="2000">
                <a:latin typeface="Lato Light"/>
                <a:ea typeface="Lato Light"/>
                <a:cs typeface="Lato Light"/>
                <a:sym typeface="Lato Light"/>
              </a:rPr>
              <a:t>TAMPILAN LOGIN </a:t>
            </a:r>
            <a:endParaRPr b="1" sz="20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12" name="Google Shape;412;p1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413" name="Google Shape;413;p14"/>
          <p:cNvSpPr/>
          <p:nvPr/>
        </p:nvSpPr>
        <p:spPr>
          <a:xfrm>
            <a:off x="5906707" y="1765072"/>
            <a:ext cx="1433941" cy="25435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id-ID" sz="600" u="none" cap="none" strike="noStrike">
                <a:solidFill>
                  <a:srgbClr val="8E7CC3"/>
                </a:solidFill>
                <a:latin typeface="Inconsolata"/>
                <a:ea typeface="Inconsolata"/>
                <a:cs typeface="Inconsolata"/>
                <a:sym typeface="Inconsolata"/>
              </a:rPr>
              <a:t>Place your screenshot here</a:t>
            </a:r>
            <a:endParaRPr b="0" i="0" sz="600" u="none" cap="none" strike="noStrike">
              <a:solidFill>
                <a:srgbClr val="8E7CC3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414" name="Google Shape;414;p14"/>
          <p:cNvGrpSpPr/>
          <p:nvPr/>
        </p:nvGrpSpPr>
        <p:grpSpPr>
          <a:xfrm>
            <a:off x="6165436" y="1367624"/>
            <a:ext cx="1628477" cy="3427012"/>
            <a:chOff x="6165436" y="1367624"/>
            <a:chExt cx="1628477" cy="3427012"/>
          </a:xfrm>
        </p:grpSpPr>
        <p:sp>
          <p:nvSpPr>
            <p:cNvPr id="415" name="Google Shape;415;p14"/>
            <p:cNvSpPr/>
            <p:nvPr/>
          </p:nvSpPr>
          <p:spPr>
            <a:xfrm>
              <a:off x="6165436" y="1367624"/>
              <a:ext cx="1628477" cy="3427012"/>
            </a:xfrm>
            <a:custGeom>
              <a:rect b="b" l="l" r="r" t="t"/>
              <a:pathLst>
                <a:path extrusionOk="0" h="54713" w="25999">
                  <a:moveTo>
                    <a:pt x="12966" y="2173"/>
                  </a:moveTo>
                  <a:lnTo>
                    <a:pt x="13169" y="2240"/>
                  </a:lnTo>
                  <a:lnTo>
                    <a:pt x="13373" y="2308"/>
                  </a:lnTo>
                  <a:lnTo>
                    <a:pt x="13441" y="2512"/>
                  </a:lnTo>
                  <a:lnTo>
                    <a:pt x="13509" y="2716"/>
                  </a:lnTo>
                  <a:lnTo>
                    <a:pt x="13441" y="2919"/>
                  </a:lnTo>
                  <a:lnTo>
                    <a:pt x="13373" y="3123"/>
                  </a:lnTo>
                  <a:lnTo>
                    <a:pt x="13169" y="3191"/>
                  </a:lnTo>
                  <a:lnTo>
                    <a:pt x="12966" y="3259"/>
                  </a:lnTo>
                  <a:lnTo>
                    <a:pt x="12762" y="3191"/>
                  </a:lnTo>
                  <a:lnTo>
                    <a:pt x="12626" y="3123"/>
                  </a:lnTo>
                  <a:lnTo>
                    <a:pt x="12491" y="2919"/>
                  </a:lnTo>
                  <a:lnTo>
                    <a:pt x="12423" y="2716"/>
                  </a:lnTo>
                  <a:lnTo>
                    <a:pt x="12491" y="2512"/>
                  </a:lnTo>
                  <a:lnTo>
                    <a:pt x="12626" y="2308"/>
                  </a:lnTo>
                  <a:lnTo>
                    <a:pt x="12762" y="2240"/>
                  </a:lnTo>
                  <a:lnTo>
                    <a:pt x="12966" y="2173"/>
                  </a:lnTo>
                  <a:close/>
                  <a:moveTo>
                    <a:pt x="14934" y="4480"/>
                  </a:moveTo>
                  <a:lnTo>
                    <a:pt x="15002" y="4548"/>
                  </a:lnTo>
                  <a:lnTo>
                    <a:pt x="15070" y="4684"/>
                  </a:lnTo>
                  <a:lnTo>
                    <a:pt x="15138" y="4752"/>
                  </a:lnTo>
                  <a:lnTo>
                    <a:pt x="15070" y="4888"/>
                  </a:lnTo>
                  <a:lnTo>
                    <a:pt x="15002" y="5024"/>
                  </a:lnTo>
                  <a:lnTo>
                    <a:pt x="14934" y="5024"/>
                  </a:lnTo>
                  <a:lnTo>
                    <a:pt x="14799" y="5091"/>
                  </a:lnTo>
                  <a:lnTo>
                    <a:pt x="11065" y="5091"/>
                  </a:lnTo>
                  <a:lnTo>
                    <a:pt x="10929" y="5024"/>
                  </a:lnTo>
                  <a:lnTo>
                    <a:pt x="10861" y="5024"/>
                  </a:lnTo>
                  <a:lnTo>
                    <a:pt x="10794" y="4888"/>
                  </a:lnTo>
                  <a:lnTo>
                    <a:pt x="10726" y="4752"/>
                  </a:lnTo>
                  <a:lnTo>
                    <a:pt x="10794" y="4684"/>
                  </a:lnTo>
                  <a:lnTo>
                    <a:pt x="10861" y="4548"/>
                  </a:lnTo>
                  <a:lnTo>
                    <a:pt x="10929" y="4480"/>
                  </a:lnTo>
                  <a:close/>
                  <a:moveTo>
                    <a:pt x="23963" y="7807"/>
                  </a:moveTo>
                  <a:lnTo>
                    <a:pt x="23963" y="7875"/>
                  </a:lnTo>
                  <a:lnTo>
                    <a:pt x="23963" y="46771"/>
                  </a:lnTo>
                  <a:lnTo>
                    <a:pt x="23963" y="46838"/>
                  </a:lnTo>
                  <a:lnTo>
                    <a:pt x="1969" y="46838"/>
                  </a:lnTo>
                  <a:lnTo>
                    <a:pt x="1969" y="46771"/>
                  </a:lnTo>
                  <a:lnTo>
                    <a:pt x="1969" y="7875"/>
                  </a:lnTo>
                  <a:lnTo>
                    <a:pt x="1969" y="7807"/>
                  </a:lnTo>
                  <a:close/>
                  <a:moveTo>
                    <a:pt x="12558" y="48536"/>
                  </a:moveTo>
                  <a:lnTo>
                    <a:pt x="12151" y="48671"/>
                  </a:lnTo>
                  <a:lnTo>
                    <a:pt x="11812" y="48875"/>
                  </a:lnTo>
                  <a:lnTo>
                    <a:pt x="11472" y="49146"/>
                  </a:lnTo>
                  <a:lnTo>
                    <a:pt x="11269" y="49418"/>
                  </a:lnTo>
                  <a:lnTo>
                    <a:pt x="11065" y="49825"/>
                  </a:lnTo>
                  <a:lnTo>
                    <a:pt x="10929" y="50165"/>
                  </a:lnTo>
                  <a:lnTo>
                    <a:pt x="10861" y="50640"/>
                  </a:lnTo>
                  <a:lnTo>
                    <a:pt x="10929" y="51047"/>
                  </a:lnTo>
                  <a:lnTo>
                    <a:pt x="11065" y="51454"/>
                  </a:lnTo>
                  <a:lnTo>
                    <a:pt x="11269" y="51794"/>
                  </a:lnTo>
                  <a:lnTo>
                    <a:pt x="11472" y="52065"/>
                  </a:lnTo>
                  <a:lnTo>
                    <a:pt x="11812" y="52337"/>
                  </a:lnTo>
                  <a:lnTo>
                    <a:pt x="12151" y="52541"/>
                  </a:lnTo>
                  <a:lnTo>
                    <a:pt x="12558" y="52676"/>
                  </a:lnTo>
                  <a:lnTo>
                    <a:pt x="12966" y="52744"/>
                  </a:lnTo>
                  <a:lnTo>
                    <a:pt x="13373" y="52676"/>
                  </a:lnTo>
                  <a:lnTo>
                    <a:pt x="13780" y="52541"/>
                  </a:lnTo>
                  <a:lnTo>
                    <a:pt x="14120" y="52337"/>
                  </a:lnTo>
                  <a:lnTo>
                    <a:pt x="14459" y="52065"/>
                  </a:lnTo>
                  <a:lnTo>
                    <a:pt x="14731" y="51794"/>
                  </a:lnTo>
                  <a:lnTo>
                    <a:pt x="14934" y="51454"/>
                  </a:lnTo>
                  <a:lnTo>
                    <a:pt x="15002" y="51047"/>
                  </a:lnTo>
                  <a:lnTo>
                    <a:pt x="15070" y="50640"/>
                  </a:lnTo>
                  <a:lnTo>
                    <a:pt x="15002" y="50165"/>
                  </a:lnTo>
                  <a:lnTo>
                    <a:pt x="14934" y="49825"/>
                  </a:lnTo>
                  <a:lnTo>
                    <a:pt x="14731" y="49418"/>
                  </a:lnTo>
                  <a:lnTo>
                    <a:pt x="14459" y="49146"/>
                  </a:lnTo>
                  <a:lnTo>
                    <a:pt x="14120" y="48875"/>
                  </a:lnTo>
                  <a:lnTo>
                    <a:pt x="13780" y="48671"/>
                  </a:lnTo>
                  <a:lnTo>
                    <a:pt x="13373" y="48536"/>
                  </a:lnTo>
                  <a:close/>
                  <a:moveTo>
                    <a:pt x="12966" y="48332"/>
                  </a:moveTo>
                  <a:lnTo>
                    <a:pt x="13441" y="48400"/>
                  </a:lnTo>
                  <a:lnTo>
                    <a:pt x="13848" y="48536"/>
                  </a:lnTo>
                  <a:lnTo>
                    <a:pt x="14256" y="48739"/>
                  </a:lnTo>
                  <a:lnTo>
                    <a:pt x="14595" y="49011"/>
                  </a:lnTo>
                  <a:lnTo>
                    <a:pt x="14866" y="49350"/>
                  </a:lnTo>
                  <a:lnTo>
                    <a:pt x="15070" y="49757"/>
                  </a:lnTo>
                  <a:lnTo>
                    <a:pt x="15206" y="50165"/>
                  </a:lnTo>
                  <a:lnTo>
                    <a:pt x="15274" y="50640"/>
                  </a:lnTo>
                  <a:lnTo>
                    <a:pt x="15206" y="51047"/>
                  </a:lnTo>
                  <a:lnTo>
                    <a:pt x="15070" y="51522"/>
                  </a:lnTo>
                  <a:lnTo>
                    <a:pt x="14866" y="51862"/>
                  </a:lnTo>
                  <a:lnTo>
                    <a:pt x="14595" y="52201"/>
                  </a:lnTo>
                  <a:lnTo>
                    <a:pt x="14256" y="52473"/>
                  </a:lnTo>
                  <a:lnTo>
                    <a:pt x="13848" y="52676"/>
                  </a:lnTo>
                  <a:lnTo>
                    <a:pt x="13441" y="52812"/>
                  </a:lnTo>
                  <a:lnTo>
                    <a:pt x="12966" y="52880"/>
                  </a:lnTo>
                  <a:lnTo>
                    <a:pt x="12558" y="52812"/>
                  </a:lnTo>
                  <a:lnTo>
                    <a:pt x="12083" y="52676"/>
                  </a:lnTo>
                  <a:lnTo>
                    <a:pt x="11744" y="52473"/>
                  </a:lnTo>
                  <a:lnTo>
                    <a:pt x="11404" y="52201"/>
                  </a:lnTo>
                  <a:lnTo>
                    <a:pt x="11133" y="51862"/>
                  </a:lnTo>
                  <a:lnTo>
                    <a:pt x="10929" y="51522"/>
                  </a:lnTo>
                  <a:lnTo>
                    <a:pt x="10794" y="51047"/>
                  </a:lnTo>
                  <a:lnTo>
                    <a:pt x="10726" y="50640"/>
                  </a:lnTo>
                  <a:lnTo>
                    <a:pt x="10794" y="50165"/>
                  </a:lnTo>
                  <a:lnTo>
                    <a:pt x="10929" y="49757"/>
                  </a:lnTo>
                  <a:lnTo>
                    <a:pt x="11133" y="49350"/>
                  </a:lnTo>
                  <a:lnTo>
                    <a:pt x="11404" y="49011"/>
                  </a:lnTo>
                  <a:lnTo>
                    <a:pt x="11744" y="48739"/>
                  </a:lnTo>
                  <a:lnTo>
                    <a:pt x="12083" y="48536"/>
                  </a:lnTo>
                  <a:lnTo>
                    <a:pt x="12558" y="48400"/>
                  </a:lnTo>
                  <a:lnTo>
                    <a:pt x="12966" y="48332"/>
                  </a:lnTo>
                  <a:close/>
                  <a:moveTo>
                    <a:pt x="3938" y="679"/>
                  </a:moveTo>
                  <a:lnTo>
                    <a:pt x="3259" y="747"/>
                  </a:lnTo>
                  <a:lnTo>
                    <a:pt x="2648" y="951"/>
                  </a:lnTo>
                  <a:lnTo>
                    <a:pt x="2105" y="1222"/>
                  </a:lnTo>
                  <a:lnTo>
                    <a:pt x="1630" y="1629"/>
                  </a:lnTo>
                  <a:lnTo>
                    <a:pt x="1290" y="2105"/>
                  </a:lnTo>
                  <a:lnTo>
                    <a:pt x="951" y="2648"/>
                  </a:lnTo>
                  <a:lnTo>
                    <a:pt x="747" y="3259"/>
                  </a:lnTo>
                  <a:lnTo>
                    <a:pt x="747" y="3870"/>
                  </a:lnTo>
                  <a:lnTo>
                    <a:pt x="747" y="50776"/>
                  </a:lnTo>
                  <a:lnTo>
                    <a:pt x="747" y="51387"/>
                  </a:lnTo>
                  <a:lnTo>
                    <a:pt x="951" y="51997"/>
                  </a:lnTo>
                  <a:lnTo>
                    <a:pt x="1290" y="52541"/>
                  </a:lnTo>
                  <a:lnTo>
                    <a:pt x="1630" y="53016"/>
                  </a:lnTo>
                  <a:lnTo>
                    <a:pt x="2105" y="53423"/>
                  </a:lnTo>
                  <a:lnTo>
                    <a:pt x="2648" y="53695"/>
                  </a:lnTo>
                  <a:lnTo>
                    <a:pt x="3259" y="53898"/>
                  </a:lnTo>
                  <a:lnTo>
                    <a:pt x="3938" y="53966"/>
                  </a:lnTo>
                  <a:lnTo>
                    <a:pt x="22062" y="53966"/>
                  </a:lnTo>
                  <a:lnTo>
                    <a:pt x="22741" y="53898"/>
                  </a:lnTo>
                  <a:lnTo>
                    <a:pt x="23352" y="53695"/>
                  </a:lnTo>
                  <a:lnTo>
                    <a:pt x="23895" y="53423"/>
                  </a:lnTo>
                  <a:lnTo>
                    <a:pt x="24370" y="53016"/>
                  </a:lnTo>
                  <a:lnTo>
                    <a:pt x="24709" y="52541"/>
                  </a:lnTo>
                  <a:lnTo>
                    <a:pt x="25049" y="51997"/>
                  </a:lnTo>
                  <a:lnTo>
                    <a:pt x="25252" y="51387"/>
                  </a:lnTo>
                  <a:lnTo>
                    <a:pt x="25320" y="50776"/>
                  </a:lnTo>
                  <a:lnTo>
                    <a:pt x="25320" y="3870"/>
                  </a:lnTo>
                  <a:lnTo>
                    <a:pt x="25252" y="3259"/>
                  </a:lnTo>
                  <a:lnTo>
                    <a:pt x="25049" y="2648"/>
                  </a:lnTo>
                  <a:lnTo>
                    <a:pt x="24709" y="2105"/>
                  </a:lnTo>
                  <a:lnTo>
                    <a:pt x="24370" y="1629"/>
                  </a:lnTo>
                  <a:lnTo>
                    <a:pt x="23895" y="1222"/>
                  </a:lnTo>
                  <a:lnTo>
                    <a:pt x="23352" y="951"/>
                  </a:lnTo>
                  <a:lnTo>
                    <a:pt x="22741" y="747"/>
                  </a:lnTo>
                  <a:lnTo>
                    <a:pt x="22062" y="679"/>
                  </a:lnTo>
                  <a:close/>
                  <a:moveTo>
                    <a:pt x="22062" y="543"/>
                  </a:moveTo>
                  <a:lnTo>
                    <a:pt x="22741" y="611"/>
                  </a:lnTo>
                  <a:lnTo>
                    <a:pt x="23419" y="815"/>
                  </a:lnTo>
                  <a:lnTo>
                    <a:pt x="23963" y="1086"/>
                  </a:lnTo>
                  <a:lnTo>
                    <a:pt x="24438" y="1494"/>
                  </a:lnTo>
                  <a:lnTo>
                    <a:pt x="24845" y="2037"/>
                  </a:lnTo>
                  <a:lnTo>
                    <a:pt x="25184" y="2580"/>
                  </a:lnTo>
                  <a:lnTo>
                    <a:pt x="25388" y="3191"/>
                  </a:lnTo>
                  <a:lnTo>
                    <a:pt x="25456" y="3870"/>
                  </a:lnTo>
                  <a:lnTo>
                    <a:pt x="25456" y="50776"/>
                  </a:lnTo>
                  <a:lnTo>
                    <a:pt x="25388" y="51454"/>
                  </a:lnTo>
                  <a:lnTo>
                    <a:pt x="25184" y="52065"/>
                  </a:lnTo>
                  <a:lnTo>
                    <a:pt x="24845" y="52676"/>
                  </a:lnTo>
                  <a:lnTo>
                    <a:pt x="24438" y="53151"/>
                  </a:lnTo>
                  <a:lnTo>
                    <a:pt x="23963" y="53559"/>
                  </a:lnTo>
                  <a:lnTo>
                    <a:pt x="23419" y="53898"/>
                  </a:lnTo>
                  <a:lnTo>
                    <a:pt x="22741" y="54102"/>
                  </a:lnTo>
                  <a:lnTo>
                    <a:pt x="22062" y="54170"/>
                  </a:lnTo>
                  <a:lnTo>
                    <a:pt x="3938" y="54170"/>
                  </a:lnTo>
                  <a:lnTo>
                    <a:pt x="3259" y="54102"/>
                  </a:lnTo>
                  <a:lnTo>
                    <a:pt x="2580" y="53898"/>
                  </a:lnTo>
                  <a:lnTo>
                    <a:pt x="2037" y="53559"/>
                  </a:lnTo>
                  <a:lnTo>
                    <a:pt x="1562" y="53151"/>
                  </a:lnTo>
                  <a:lnTo>
                    <a:pt x="1154" y="52676"/>
                  </a:lnTo>
                  <a:lnTo>
                    <a:pt x="815" y="52065"/>
                  </a:lnTo>
                  <a:lnTo>
                    <a:pt x="611" y="51454"/>
                  </a:lnTo>
                  <a:lnTo>
                    <a:pt x="543" y="50776"/>
                  </a:lnTo>
                  <a:lnTo>
                    <a:pt x="543" y="3870"/>
                  </a:lnTo>
                  <a:lnTo>
                    <a:pt x="611" y="3191"/>
                  </a:lnTo>
                  <a:lnTo>
                    <a:pt x="815" y="2580"/>
                  </a:lnTo>
                  <a:lnTo>
                    <a:pt x="1154" y="2037"/>
                  </a:lnTo>
                  <a:lnTo>
                    <a:pt x="1562" y="1494"/>
                  </a:lnTo>
                  <a:lnTo>
                    <a:pt x="2037" y="1086"/>
                  </a:lnTo>
                  <a:lnTo>
                    <a:pt x="2580" y="815"/>
                  </a:lnTo>
                  <a:lnTo>
                    <a:pt x="3259" y="611"/>
                  </a:lnTo>
                  <a:lnTo>
                    <a:pt x="3938" y="543"/>
                  </a:lnTo>
                  <a:close/>
                  <a:moveTo>
                    <a:pt x="3938" y="0"/>
                  </a:moveTo>
                  <a:lnTo>
                    <a:pt x="3123" y="68"/>
                  </a:lnTo>
                  <a:lnTo>
                    <a:pt x="2444" y="272"/>
                  </a:lnTo>
                  <a:lnTo>
                    <a:pt x="1765" y="611"/>
                  </a:lnTo>
                  <a:lnTo>
                    <a:pt x="1154" y="1154"/>
                  </a:lnTo>
                  <a:lnTo>
                    <a:pt x="679" y="1697"/>
                  </a:lnTo>
                  <a:lnTo>
                    <a:pt x="272" y="2376"/>
                  </a:lnTo>
                  <a:lnTo>
                    <a:pt x="68" y="3123"/>
                  </a:lnTo>
                  <a:lnTo>
                    <a:pt x="0" y="3870"/>
                  </a:lnTo>
                  <a:lnTo>
                    <a:pt x="0" y="50776"/>
                  </a:lnTo>
                  <a:lnTo>
                    <a:pt x="68" y="51522"/>
                  </a:lnTo>
                  <a:lnTo>
                    <a:pt x="272" y="52269"/>
                  </a:lnTo>
                  <a:lnTo>
                    <a:pt x="679" y="52948"/>
                  </a:lnTo>
                  <a:lnTo>
                    <a:pt x="1154" y="53559"/>
                  </a:lnTo>
                  <a:lnTo>
                    <a:pt x="1765" y="54034"/>
                  </a:lnTo>
                  <a:lnTo>
                    <a:pt x="2444" y="54373"/>
                  </a:lnTo>
                  <a:lnTo>
                    <a:pt x="3123" y="54645"/>
                  </a:lnTo>
                  <a:lnTo>
                    <a:pt x="3938" y="54713"/>
                  </a:lnTo>
                  <a:lnTo>
                    <a:pt x="22062" y="54713"/>
                  </a:lnTo>
                  <a:lnTo>
                    <a:pt x="22876" y="54645"/>
                  </a:lnTo>
                  <a:lnTo>
                    <a:pt x="23555" y="54373"/>
                  </a:lnTo>
                  <a:lnTo>
                    <a:pt x="24234" y="54034"/>
                  </a:lnTo>
                  <a:lnTo>
                    <a:pt x="24845" y="53559"/>
                  </a:lnTo>
                  <a:lnTo>
                    <a:pt x="25320" y="52948"/>
                  </a:lnTo>
                  <a:lnTo>
                    <a:pt x="25727" y="52269"/>
                  </a:lnTo>
                  <a:lnTo>
                    <a:pt x="25931" y="51522"/>
                  </a:lnTo>
                  <a:lnTo>
                    <a:pt x="25999" y="50776"/>
                  </a:lnTo>
                  <a:lnTo>
                    <a:pt x="25999" y="3870"/>
                  </a:lnTo>
                  <a:lnTo>
                    <a:pt x="25931" y="3123"/>
                  </a:lnTo>
                  <a:lnTo>
                    <a:pt x="25727" y="2376"/>
                  </a:lnTo>
                  <a:lnTo>
                    <a:pt x="25320" y="1697"/>
                  </a:lnTo>
                  <a:lnTo>
                    <a:pt x="24845" y="1154"/>
                  </a:lnTo>
                  <a:lnTo>
                    <a:pt x="24234" y="611"/>
                  </a:lnTo>
                  <a:lnTo>
                    <a:pt x="23555" y="272"/>
                  </a:lnTo>
                  <a:lnTo>
                    <a:pt x="22876" y="68"/>
                  </a:lnTo>
                  <a:lnTo>
                    <a:pt x="22062" y="0"/>
                  </a:lnTo>
                  <a:close/>
                </a:path>
              </a:pathLst>
            </a:custGeom>
            <a:solidFill>
              <a:srgbClr val="6D9EEB"/>
            </a:solidFill>
            <a:ln cap="flat" cmpd="sng" w="9525">
              <a:solidFill>
                <a:srgbClr val="0E004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s://lh6.googleusercontent.com/cm64mybgJl-o1VGxblRLMWvwqd3KW8-_-7oaFd2LnTdn4bFU-9JPFMPOnmSpUPaPd6DPjca5-vgYMy-Ube2PV4TT-KsKsmMcR6CDkxdVNVFYJ3uyctGqejZG24-jZ6ScNxtxhTgg8-8" id="416" name="Google Shape;416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288488" y="1845638"/>
              <a:ext cx="1392471" cy="247500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17" name="Google Shape;417;p14"/>
          <p:cNvGrpSpPr/>
          <p:nvPr/>
        </p:nvGrpSpPr>
        <p:grpSpPr>
          <a:xfrm>
            <a:off x="959824" y="1462817"/>
            <a:ext cx="4493618" cy="3498333"/>
            <a:chOff x="959824" y="1462817"/>
            <a:chExt cx="4493618" cy="3498333"/>
          </a:xfrm>
        </p:grpSpPr>
        <p:grpSp>
          <p:nvGrpSpPr>
            <p:cNvPr id="418" name="Google Shape;418;p14"/>
            <p:cNvGrpSpPr/>
            <p:nvPr/>
          </p:nvGrpSpPr>
          <p:grpSpPr>
            <a:xfrm>
              <a:off x="959824" y="1462817"/>
              <a:ext cx="4493618" cy="3498333"/>
              <a:chOff x="805387" y="1408944"/>
              <a:chExt cx="4493618" cy="3498333"/>
            </a:xfrm>
          </p:grpSpPr>
          <p:sp>
            <p:nvSpPr>
              <p:cNvPr id="419" name="Google Shape;419;p14"/>
              <p:cNvSpPr/>
              <p:nvPr/>
            </p:nvSpPr>
            <p:spPr>
              <a:xfrm>
                <a:off x="979320" y="1535365"/>
                <a:ext cx="4145438" cy="2685316"/>
              </a:xfrm>
              <a:prstGeom prst="rect">
                <a:avLst/>
              </a:prstGeom>
              <a:solidFill>
                <a:schemeClr val="dk1"/>
              </a:solidFill>
              <a:ln cap="flat" cmpd="sng" w="25400">
                <a:solidFill>
                  <a:srgbClr val="2A5E8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14"/>
              <p:cNvSpPr/>
              <p:nvPr/>
            </p:nvSpPr>
            <p:spPr>
              <a:xfrm>
                <a:off x="805387" y="1408944"/>
                <a:ext cx="4493618" cy="3498333"/>
              </a:xfrm>
              <a:custGeom>
                <a:rect b="b" l="l" r="r" t="t"/>
                <a:pathLst>
                  <a:path extrusionOk="0" h="111665" w="143434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8E7CC3"/>
              </a:solidFill>
              <a:ln cap="flat" cmpd="sng" w="9525">
                <a:solidFill>
                  <a:srgbClr val="0E004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descr="https://lh3.googleusercontent.com/n4TLpQFHvqo4eDav3y8fqCrYAp8i_DMXabzJgKm-vN51-lHbOWg9-fiQwaNTEq_ldHw5APVKZFO__VRA1GSMdvyeDvb1WX5bv99LosOXoD8lj1XE0T0U-KvSfP2Nz-2CAhqmTBvCh9s" id="421" name="Google Shape;421;p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42567" y="1902910"/>
              <a:ext cx="4136628" cy="205797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5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>
                <a:latin typeface="Lato Light"/>
                <a:ea typeface="Lato Light"/>
                <a:cs typeface="Lato Light"/>
                <a:sym typeface="Lato Light"/>
              </a:rPr>
              <a:t>TAMPILAN DASHBOARD LIST SURVEY </a:t>
            </a:r>
            <a:endParaRPr b="1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27" name="Google Shape;427;p1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grpSp>
        <p:nvGrpSpPr>
          <p:cNvPr id="428" name="Google Shape;428;p15"/>
          <p:cNvGrpSpPr/>
          <p:nvPr/>
        </p:nvGrpSpPr>
        <p:grpSpPr>
          <a:xfrm>
            <a:off x="6088734" y="1342382"/>
            <a:ext cx="1701888" cy="3581500"/>
            <a:chOff x="6165436" y="1272209"/>
            <a:chExt cx="1701888" cy="3581500"/>
          </a:xfrm>
        </p:grpSpPr>
        <p:sp>
          <p:nvSpPr>
            <p:cNvPr id="429" name="Google Shape;429;p15"/>
            <p:cNvSpPr/>
            <p:nvPr/>
          </p:nvSpPr>
          <p:spPr>
            <a:xfrm>
              <a:off x="6165436" y="1272209"/>
              <a:ext cx="1701888" cy="3581500"/>
            </a:xfrm>
            <a:custGeom>
              <a:rect b="b" l="l" r="r" t="t"/>
              <a:pathLst>
                <a:path extrusionOk="0" h="54713" w="25999">
                  <a:moveTo>
                    <a:pt x="12966" y="2173"/>
                  </a:moveTo>
                  <a:lnTo>
                    <a:pt x="13169" y="2240"/>
                  </a:lnTo>
                  <a:lnTo>
                    <a:pt x="13373" y="2308"/>
                  </a:lnTo>
                  <a:lnTo>
                    <a:pt x="13441" y="2512"/>
                  </a:lnTo>
                  <a:lnTo>
                    <a:pt x="13509" y="2716"/>
                  </a:lnTo>
                  <a:lnTo>
                    <a:pt x="13441" y="2919"/>
                  </a:lnTo>
                  <a:lnTo>
                    <a:pt x="13373" y="3123"/>
                  </a:lnTo>
                  <a:lnTo>
                    <a:pt x="13169" y="3191"/>
                  </a:lnTo>
                  <a:lnTo>
                    <a:pt x="12966" y="3259"/>
                  </a:lnTo>
                  <a:lnTo>
                    <a:pt x="12762" y="3191"/>
                  </a:lnTo>
                  <a:lnTo>
                    <a:pt x="12626" y="3123"/>
                  </a:lnTo>
                  <a:lnTo>
                    <a:pt x="12491" y="2919"/>
                  </a:lnTo>
                  <a:lnTo>
                    <a:pt x="12423" y="2716"/>
                  </a:lnTo>
                  <a:lnTo>
                    <a:pt x="12491" y="2512"/>
                  </a:lnTo>
                  <a:lnTo>
                    <a:pt x="12626" y="2308"/>
                  </a:lnTo>
                  <a:lnTo>
                    <a:pt x="12762" y="2240"/>
                  </a:lnTo>
                  <a:lnTo>
                    <a:pt x="12966" y="2173"/>
                  </a:lnTo>
                  <a:close/>
                  <a:moveTo>
                    <a:pt x="14934" y="4480"/>
                  </a:moveTo>
                  <a:lnTo>
                    <a:pt x="15002" y="4548"/>
                  </a:lnTo>
                  <a:lnTo>
                    <a:pt x="15070" y="4684"/>
                  </a:lnTo>
                  <a:lnTo>
                    <a:pt x="15138" y="4752"/>
                  </a:lnTo>
                  <a:lnTo>
                    <a:pt x="15070" y="4888"/>
                  </a:lnTo>
                  <a:lnTo>
                    <a:pt x="15002" y="5024"/>
                  </a:lnTo>
                  <a:lnTo>
                    <a:pt x="14934" y="5024"/>
                  </a:lnTo>
                  <a:lnTo>
                    <a:pt x="14799" y="5091"/>
                  </a:lnTo>
                  <a:lnTo>
                    <a:pt x="11065" y="5091"/>
                  </a:lnTo>
                  <a:lnTo>
                    <a:pt x="10929" y="5024"/>
                  </a:lnTo>
                  <a:lnTo>
                    <a:pt x="10861" y="5024"/>
                  </a:lnTo>
                  <a:lnTo>
                    <a:pt x="10794" y="4888"/>
                  </a:lnTo>
                  <a:lnTo>
                    <a:pt x="10726" y="4752"/>
                  </a:lnTo>
                  <a:lnTo>
                    <a:pt x="10794" y="4684"/>
                  </a:lnTo>
                  <a:lnTo>
                    <a:pt x="10861" y="4548"/>
                  </a:lnTo>
                  <a:lnTo>
                    <a:pt x="10929" y="4480"/>
                  </a:lnTo>
                  <a:close/>
                  <a:moveTo>
                    <a:pt x="23963" y="7807"/>
                  </a:moveTo>
                  <a:lnTo>
                    <a:pt x="23963" y="7875"/>
                  </a:lnTo>
                  <a:lnTo>
                    <a:pt x="23963" y="46771"/>
                  </a:lnTo>
                  <a:lnTo>
                    <a:pt x="23963" y="46838"/>
                  </a:lnTo>
                  <a:lnTo>
                    <a:pt x="1969" y="46838"/>
                  </a:lnTo>
                  <a:lnTo>
                    <a:pt x="1969" y="46771"/>
                  </a:lnTo>
                  <a:lnTo>
                    <a:pt x="1969" y="7875"/>
                  </a:lnTo>
                  <a:lnTo>
                    <a:pt x="1969" y="7807"/>
                  </a:lnTo>
                  <a:close/>
                  <a:moveTo>
                    <a:pt x="12558" y="48536"/>
                  </a:moveTo>
                  <a:lnTo>
                    <a:pt x="12151" y="48671"/>
                  </a:lnTo>
                  <a:lnTo>
                    <a:pt x="11812" y="48875"/>
                  </a:lnTo>
                  <a:lnTo>
                    <a:pt x="11472" y="49146"/>
                  </a:lnTo>
                  <a:lnTo>
                    <a:pt x="11269" y="49418"/>
                  </a:lnTo>
                  <a:lnTo>
                    <a:pt x="11065" y="49825"/>
                  </a:lnTo>
                  <a:lnTo>
                    <a:pt x="10929" y="50165"/>
                  </a:lnTo>
                  <a:lnTo>
                    <a:pt x="10861" y="50640"/>
                  </a:lnTo>
                  <a:lnTo>
                    <a:pt x="10929" y="51047"/>
                  </a:lnTo>
                  <a:lnTo>
                    <a:pt x="11065" y="51454"/>
                  </a:lnTo>
                  <a:lnTo>
                    <a:pt x="11269" y="51794"/>
                  </a:lnTo>
                  <a:lnTo>
                    <a:pt x="11472" y="52065"/>
                  </a:lnTo>
                  <a:lnTo>
                    <a:pt x="11812" y="52337"/>
                  </a:lnTo>
                  <a:lnTo>
                    <a:pt x="12151" y="52541"/>
                  </a:lnTo>
                  <a:lnTo>
                    <a:pt x="12558" y="52676"/>
                  </a:lnTo>
                  <a:lnTo>
                    <a:pt x="12966" y="52744"/>
                  </a:lnTo>
                  <a:lnTo>
                    <a:pt x="13373" y="52676"/>
                  </a:lnTo>
                  <a:lnTo>
                    <a:pt x="13780" y="52541"/>
                  </a:lnTo>
                  <a:lnTo>
                    <a:pt x="14120" y="52337"/>
                  </a:lnTo>
                  <a:lnTo>
                    <a:pt x="14459" y="52065"/>
                  </a:lnTo>
                  <a:lnTo>
                    <a:pt x="14731" y="51794"/>
                  </a:lnTo>
                  <a:lnTo>
                    <a:pt x="14934" y="51454"/>
                  </a:lnTo>
                  <a:lnTo>
                    <a:pt x="15002" y="51047"/>
                  </a:lnTo>
                  <a:lnTo>
                    <a:pt x="15070" y="50640"/>
                  </a:lnTo>
                  <a:lnTo>
                    <a:pt x="15002" y="50165"/>
                  </a:lnTo>
                  <a:lnTo>
                    <a:pt x="14934" y="49825"/>
                  </a:lnTo>
                  <a:lnTo>
                    <a:pt x="14731" y="49418"/>
                  </a:lnTo>
                  <a:lnTo>
                    <a:pt x="14459" y="49146"/>
                  </a:lnTo>
                  <a:lnTo>
                    <a:pt x="14120" y="48875"/>
                  </a:lnTo>
                  <a:lnTo>
                    <a:pt x="13780" y="48671"/>
                  </a:lnTo>
                  <a:lnTo>
                    <a:pt x="13373" y="48536"/>
                  </a:lnTo>
                  <a:close/>
                  <a:moveTo>
                    <a:pt x="12966" y="48332"/>
                  </a:moveTo>
                  <a:lnTo>
                    <a:pt x="13441" y="48400"/>
                  </a:lnTo>
                  <a:lnTo>
                    <a:pt x="13848" y="48536"/>
                  </a:lnTo>
                  <a:lnTo>
                    <a:pt x="14256" y="48739"/>
                  </a:lnTo>
                  <a:lnTo>
                    <a:pt x="14595" y="49011"/>
                  </a:lnTo>
                  <a:lnTo>
                    <a:pt x="14866" y="49350"/>
                  </a:lnTo>
                  <a:lnTo>
                    <a:pt x="15070" y="49757"/>
                  </a:lnTo>
                  <a:lnTo>
                    <a:pt x="15206" y="50165"/>
                  </a:lnTo>
                  <a:lnTo>
                    <a:pt x="15274" y="50640"/>
                  </a:lnTo>
                  <a:lnTo>
                    <a:pt x="15206" y="51047"/>
                  </a:lnTo>
                  <a:lnTo>
                    <a:pt x="15070" y="51522"/>
                  </a:lnTo>
                  <a:lnTo>
                    <a:pt x="14866" y="51862"/>
                  </a:lnTo>
                  <a:lnTo>
                    <a:pt x="14595" y="52201"/>
                  </a:lnTo>
                  <a:lnTo>
                    <a:pt x="14256" y="52473"/>
                  </a:lnTo>
                  <a:lnTo>
                    <a:pt x="13848" y="52676"/>
                  </a:lnTo>
                  <a:lnTo>
                    <a:pt x="13441" y="52812"/>
                  </a:lnTo>
                  <a:lnTo>
                    <a:pt x="12966" y="52880"/>
                  </a:lnTo>
                  <a:lnTo>
                    <a:pt x="12558" y="52812"/>
                  </a:lnTo>
                  <a:lnTo>
                    <a:pt x="12083" y="52676"/>
                  </a:lnTo>
                  <a:lnTo>
                    <a:pt x="11744" y="52473"/>
                  </a:lnTo>
                  <a:lnTo>
                    <a:pt x="11404" y="52201"/>
                  </a:lnTo>
                  <a:lnTo>
                    <a:pt x="11133" y="51862"/>
                  </a:lnTo>
                  <a:lnTo>
                    <a:pt x="10929" y="51522"/>
                  </a:lnTo>
                  <a:lnTo>
                    <a:pt x="10794" y="51047"/>
                  </a:lnTo>
                  <a:lnTo>
                    <a:pt x="10726" y="50640"/>
                  </a:lnTo>
                  <a:lnTo>
                    <a:pt x="10794" y="50165"/>
                  </a:lnTo>
                  <a:lnTo>
                    <a:pt x="10929" y="49757"/>
                  </a:lnTo>
                  <a:lnTo>
                    <a:pt x="11133" y="49350"/>
                  </a:lnTo>
                  <a:lnTo>
                    <a:pt x="11404" y="49011"/>
                  </a:lnTo>
                  <a:lnTo>
                    <a:pt x="11744" y="48739"/>
                  </a:lnTo>
                  <a:lnTo>
                    <a:pt x="12083" y="48536"/>
                  </a:lnTo>
                  <a:lnTo>
                    <a:pt x="12558" y="48400"/>
                  </a:lnTo>
                  <a:lnTo>
                    <a:pt x="12966" y="48332"/>
                  </a:lnTo>
                  <a:close/>
                  <a:moveTo>
                    <a:pt x="3938" y="679"/>
                  </a:moveTo>
                  <a:lnTo>
                    <a:pt x="3259" y="747"/>
                  </a:lnTo>
                  <a:lnTo>
                    <a:pt x="2648" y="951"/>
                  </a:lnTo>
                  <a:lnTo>
                    <a:pt x="2105" y="1222"/>
                  </a:lnTo>
                  <a:lnTo>
                    <a:pt x="1630" y="1629"/>
                  </a:lnTo>
                  <a:lnTo>
                    <a:pt x="1290" y="2105"/>
                  </a:lnTo>
                  <a:lnTo>
                    <a:pt x="951" y="2648"/>
                  </a:lnTo>
                  <a:lnTo>
                    <a:pt x="747" y="3259"/>
                  </a:lnTo>
                  <a:lnTo>
                    <a:pt x="747" y="3870"/>
                  </a:lnTo>
                  <a:lnTo>
                    <a:pt x="747" y="50776"/>
                  </a:lnTo>
                  <a:lnTo>
                    <a:pt x="747" y="51387"/>
                  </a:lnTo>
                  <a:lnTo>
                    <a:pt x="951" y="51997"/>
                  </a:lnTo>
                  <a:lnTo>
                    <a:pt x="1290" y="52541"/>
                  </a:lnTo>
                  <a:lnTo>
                    <a:pt x="1630" y="53016"/>
                  </a:lnTo>
                  <a:lnTo>
                    <a:pt x="2105" y="53423"/>
                  </a:lnTo>
                  <a:lnTo>
                    <a:pt x="2648" y="53695"/>
                  </a:lnTo>
                  <a:lnTo>
                    <a:pt x="3259" y="53898"/>
                  </a:lnTo>
                  <a:lnTo>
                    <a:pt x="3938" y="53966"/>
                  </a:lnTo>
                  <a:lnTo>
                    <a:pt x="22062" y="53966"/>
                  </a:lnTo>
                  <a:lnTo>
                    <a:pt x="22741" y="53898"/>
                  </a:lnTo>
                  <a:lnTo>
                    <a:pt x="23352" y="53695"/>
                  </a:lnTo>
                  <a:lnTo>
                    <a:pt x="23895" y="53423"/>
                  </a:lnTo>
                  <a:lnTo>
                    <a:pt x="24370" y="53016"/>
                  </a:lnTo>
                  <a:lnTo>
                    <a:pt x="24709" y="52541"/>
                  </a:lnTo>
                  <a:lnTo>
                    <a:pt x="25049" y="51997"/>
                  </a:lnTo>
                  <a:lnTo>
                    <a:pt x="25252" y="51387"/>
                  </a:lnTo>
                  <a:lnTo>
                    <a:pt x="25320" y="50776"/>
                  </a:lnTo>
                  <a:lnTo>
                    <a:pt x="25320" y="3870"/>
                  </a:lnTo>
                  <a:lnTo>
                    <a:pt x="25252" y="3259"/>
                  </a:lnTo>
                  <a:lnTo>
                    <a:pt x="25049" y="2648"/>
                  </a:lnTo>
                  <a:lnTo>
                    <a:pt x="24709" y="2105"/>
                  </a:lnTo>
                  <a:lnTo>
                    <a:pt x="24370" y="1629"/>
                  </a:lnTo>
                  <a:lnTo>
                    <a:pt x="23895" y="1222"/>
                  </a:lnTo>
                  <a:lnTo>
                    <a:pt x="23352" y="951"/>
                  </a:lnTo>
                  <a:lnTo>
                    <a:pt x="22741" y="747"/>
                  </a:lnTo>
                  <a:lnTo>
                    <a:pt x="22062" y="679"/>
                  </a:lnTo>
                  <a:close/>
                  <a:moveTo>
                    <a:pt x="22062" y="543"/>
                  </a:moveTo>
                  <a:lnTo>
                    <a:pt x="22741" y="611"/>
                  </a:lnTo>
                  <a:lnTo>
                    <a:pt x="23419" y="815"/>
                  </a:lnTo>
                  <a:lnTo>
                    <a:pt x="23963" y="1086"/>
                  </a:lnTo>
                  <a:lnTo>
                    <a:pt x="24438" y="1494"/>
                  </a:lnTo>
                  <a:lnTo>
                    <a:pt x="24845" y="2037"/>
                  </a:lnTo>
                  <a:lnTo>
                    <a:pt x="25184" y="2580"/>
                  </a:lnTo>
                  <a:lnTo>
                    <a:pt x="25388" y="3191"/>
                  </a:lnTo>
                  <a:lnTo>
                    <a:pt x="25456" y="3870"/>
                  </a:lnTo>
                  <a:lnTo>
                    <a:pt x="25456" y="50776"/>
                  </a:lnTo>
                  <a:lnTo>
                    <a:pt x="25388" y="51454"/>
                  </a:lnTo>
                  <a:lnTo>
                    <a:pt x="25184" y="52065"/>
                  </a:lnTo>
                  <a:lnTo>
                    <a:pt x="24845" y="52676"/>
                  </a:lnTo>
                  <a:lnTo>
                    <a:pt x="24438" y="53151"/>
                  </a:lnTo>
                  <a:lnTo>
                    <a:pt x="23963" y="53559"/>
                  </a:lnTo>
                  <a:lnTo>
                    <a:pt x="23419" y="53898"/>
                  </a:lnTo>
                  <a:lnTo>
                    <a:pt x="22741" y="54102"/>
                  </a:lnTo>
                  <a:lnTo>
                    <a:pt x="22062" y="54170"/>
                  </a:lnTo>
                  <a:lnTo>
                    <a:pt x="3938" y="54170"/>
                  </a:lnTo>
                  <a:lnTo>
                    <a:pt x="3259" y="54102"/>
                  </a:lnTo>
                  <a:lnTo>
                    <a:pt x="2580" y="53898"/>
                  </a:lnTo>
                  <a:lnTo>
                    <a:pt x="2037" y="53559"/>
                  </a:lnTo>
                  <a:lnTo>
                    <a:pt x="1562" y="53151"/>
                  </a:lnTo>
                  <a:lnTo>
                    <a:pt x="1154" y="52676"/>
                  </a:lnTo>
                  <a:lnTo>
                    <a:pt x="815" y="52065"/>
                  </a:lnTo>
                  <a:lnTo>
                    <a:pt x="611" y="51454"/>
                  </a:lnTo>
                  <a:lnTo>
                    <a:pt x="543" y="50776"/>
                  </a:lnTo>
                  <a:lnTo>
                    <a:pt x="543" y="3870"/>
                  </a:lnTo>
                  <a:lnTo>
                    <a:pt x="611" y="3191"/>
                  </a:lnTo>
                  <a:lnTo>
                    <a:pt x="815" y="2580"/>
                  </a:lnTo>
                  <a:lnTo>
                    <a:pt x="1154" y="2037"/>
                  </a:lnTo>
                  <a:lnTo>
                    <a:pt x="1562" y="1494"/>
                  </a:lnTo>
                  <a:lnTo>
                    <a:pt x="2037" y="1086"/>
                  </a:lnTo>
                  <a:lnTo>
                    <a:pt x="2580" y="815"/>
                  </a:lnTo>
                  <a:lnTo>
                    <a:pt x="3259" y="611"/>
                  </a:lnTo>
                  <a:lnTo>
                    <a:pt x="3938" y="543"/>
                  </a:lnTo>
                  <a:close/>
                  <a:moveTo>
                    <a:pt x="3938" y="0"/>
                  </a:moveTo>
                  <a:lnTo>
                    <a:pt x="3123" y="68"/>
                  </a:lnTo>
                  <a:lnTo>
                    <a:pt x="2444" y="272"/>
                  </a:lnTo>
                  <a:lnTo>
                    <a:pt x="1765" y="611"/>
                  </a:lnTo>
                  <a:lnTo>
                    <a:pt x="1154" y="1154"/>
                  </a:lnTo>
                  <a:lnTo>
                    <a:pt x="679" y="1697"/>
                  </a:lnTo>
                  <a:lnTo>
                    <a:pt x="272" y="2376"/>
                  </a:lnTo>
                  <a:lnTo>
                    <a:pt x="68" y="3123"/>
                  </a:lnTo>
                  <a:lnTo>
                    <a:pt x="0" y="3870"/>
                  </a:lnTo>
                  <a:lnTo>
                    <a:pt x="0" y="50776"/>
                  </a:lnTo>
                  <a:lnTo>
                    <a:pt x="68" y="51522"/>
                  </a:lnTo>
                  <a:lnTo>
                    <a:pt x="272" y="52269"/>
                  </a:lnTo>
                  <a:lnTo>
                    <a:pt x="679" y="52948"/>
                  </a:lnTo>
                  <a:lnTo>
                    <a:pt x="1154" y="53559"/>
                  </a:lnTo>
                  <a:lnTo>
                    <a:pt x="1765" y="54034"/>
                  </a:lnTo>
                  <a:lnTo>
                    <a:pt x="2444" y="54373"/>
                  </a:lnTo>
                  <a:lnTo>
                    <a:pt x="3123" y="54645"/>
                  </a:lnTo>
                  <a:lnTo>
                    <a:pt x="3938" y="54713"/>
                  </a:lnTo>
                  <a:lnTo>
                    <a:pt x="22062" y="54713"/>
                  </a:lnTo>
                  <a:lnTo>
                    <a:pt x="22876" y="54645"/>
                  </a:lnTo>
                  <a:lnTo>
                    <a:pt x="23555" y="54373"/>
                  </a:lnTo>
                  <a:lnTo>
                    <a:pt x="24234" y="54034"/>
                  </a:lnTo>
                  <a:lnTo>
                    <a:pt x="24845" y="53559"/>
                  </a:lnTo>
                  <a:lnTo>
                    <a:pt x="25320" y="52948"/>
                  </a:lnTo>
                  <a:lnTo>
                    <a:pt x="25727" y="52269"/>
                  </a:lnTo>
                  <a:lnTo>
                    <a:pt x="25931" y="51522"/>
                  </a:lnTo>
                  <a:lnTo>
                    <a:pt x="25999" y="50776"/>
                  </a:lnTo>
                  <a:lnTo>
                    <a:pt x="25999" y="3870"/>
                  </a:lnTo>
                  <a:lnTo>
                    <a:pt x="25931" y="3123"/>
                  </a:lnTo>
                  <a:lnTo>
                    <a:pt x="25727" y="2376"/>
                  </a:lnTo>
                  <a:lnTo>
                    <a:pt x="25320" y="1697"/>
                  </a:lnTo>
                  <a:lnTo>
                    <a:pt x="24845" y="1154"/>
                  </a:lnTo>
                  <a:lnTo>
                    <a:pt x="24234" y="611"/>
                  </a:lnTo>
                  <a:lnTo>
                    <a:pt x="23555" y="272"/>
                  </a:lnTo>
                  <a:lnTo>
                    <a:pt x="22876" y="68"/>
                  </a:lnTo>
                  <a:lnTo>
                    <a:pt x="22062" y="0"/>
                  </a:lnTo>
                  <a:close/>
                </a:path>
              </a:pathLst>
            </a:custGeom>
            <a:solidFill>
              <a:srgbClr val="6D9EEB"/>
            </a:solidFill>
            <a:ln cap="flat" cmpd="sng" w="9525">
              <a:solidFill>
                <a:srgbClr val="0E004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s://lh3.googleusercontent.com/l23iann3pgEp2e0C7fBxHYjI5BfmxtTRi9PW8c50GSOybSZZptfcXFFaX_2yZuQmzW2Oxks_tt4EiAFTfJ8mZ0S9UIn66yRop3bqN1kh5hUu3DleQTX3AD6ne_LnIFQT8wSNQXYmmL4" id="430" name="Google Shape;430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268328" y="1778282"/>
              <a:ext cx="1477451" cy="257043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31" name="Google Shape;431;p15"/>
          <p:cNvGrpSpPr/>
          <p:nvPr/>
        </p:nvGrpSpPr>
        <p:grpSpPr>
          <a:xfrm>
            <a:off x="939027" y="1305114"/>
            <a:ext cx="4696188" cy="3656036"/>
            <a:chOff x="805387" y="1313529"/>
            <a:chExt cx="4696188" cy="3656036"/>
          </a:xfrm>
        </p:grpSpPr>
        <p:grpSp>
          <p:nvGrpSpPr>
            <p:cNvPr id="432" name="Google Shape;432;p15"/>
            <p:cNvGrpSpPr/>
            <p:nvPr/>
          </p:nvGrpSpPr>
          <p:grpSpPr>
            <a:xfrm>
              <a:off x="805387" y="1313529"/>
              <a:ext cx="4696188" cy="3656036"/>
              <a:chOff x="805387" y="1313529"/>
              <a:chExt cx="4696188" cy="3656036"/>
            </a:xfrm>
          </p:grpSpPr>
          <p:sp>
            <p:nvSpPr>
              <p:cNvPr id="433" name="Google Shape;433;p15"/>
              <p:cNvSpPr/>
              <p:nvPr/>
            </p:nvSpPr>
            <p:spPr>
              <a:xfrm>
                <a:off x="988828" y="1431998"/>
                <a:ext cx="4362559" cy="280636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805387" y="1313529"/>
                <a:ext cx="4696188" cy="3656036"/>
              </a:xfrm>
              <a:custGeom>
                <a:rect b="b" l="l" r="r" t="t"/>
                <a:pathLst>
                  <a:path extrusionOk="0" h="111665" w="143434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8E7CC3"/>
              </a:solidFill>
              <a:ln cap="flat" cmpd="sng" w="9525">
                <a:solidFill>
                  <a:srgbClr val="0E004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descr="https://lh5.googleusercontent.com/h667Xho3u9jL6G_-b10QHyf26NpVyJaIp3UeWO9ipxNVQd8xl8KqDhs8Ujar2nG4wkYB3m4jiQYntqF_cZDGAMS7WzpqBtvyMCbNgokevb67vnaeUqBmbp-0UCueksnnXwI-8Y5pxTo" id="435" name="Google Shape;435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000511" y="1688183"/>
              <a:ext cx="4325048" cy="241884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6"/>
          <p:cNvSpPr txBox="1"/>
          <p:nvPr>
            <p:ph idx="1" type="body"/>
          </p:nvPr>
        </p:nvSpPr>
        <p:spPr>
          <a:xfrm>
            <a:off x="457200" y="4010402"/>
            <a:ext cx="8229600" cy="113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b="1" lang="id-ID" sz="2000">
                <a:latin typeface="Lato Light"/>
                <a:ea typeface="Lato Light"/>
                <a:cs typeface="Lato Light"/>
                <a:sym typeface="Lato Light"/>
              </a:rPr>
              <a:t>TAMPILAN EDITOR KUISIONER 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441" name="Google Shape;441;p1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grpSp>
        <p:nvGrpSpPr>
          <p:cNvPr id="442" name="Google Shape;442;p16"/>
          <p:cNvGrpSpPr/>
          <p:nvPr/>
        </p:nvGrpSpPr>
        <p:grpSpPr>
          <a:xfrm>
            <a:off x="1345018" y="229534"/>
            <a:ext cx="6794205" cy="3594645"/>
            <a:chOff x="1345018" y="229534"/>
            <a:chExt cx="6794205" cy="3594645"/>
          </a:xfrm>
        </p:grpSpPr>
        <p:sp>
          <p:nvSpPr>
            <p:cNvPr id="443" name="Google Shape;443;p16"/>
            <p:cNvSpPr/>
            <p:nvPr/>
          </p:nvSpPr>
          <p:spPr>
            <a:xfrm rot="-5400000">
              <a:off x="2944798" y="-1370246"/>
              <a:ext cx="3594645" cy="6794205"/>
            </a:xfrm>
            <a:custGeom>
              <a:rect b="b" l="l" r="r" t="t"/>
              <a:pathLst>
                <a:path extrusionOk="0" h="86210" w="60958">
                  <a:moveTo>
                    <a:pt x="28985" y="3938"/>
                  </a:moveTo>
                  <a:lnTo>
                    <a:pt x="29189" y="4006"/>
                  </a:lnTo>
                  <a:lnTo>
                    <a:pt x="29189" y="4141"/>
                  </a:lnTo>
                  <a:lnTo>
                    <a:pt x="29189" y="4277"/>
                  </a:lnTo>
                  <a:lnTo>
                    <a:pt x="28985" y="4345"/>
                  </a:lnTo>
                  <a:lnTo>
                    <a:pt x="28850" y="4277"/>
                  </a:lnTo>
                  <a:lnTo>
                    <a:pt x="28782" y="4141"/>
                  </a:lnTo>
                  <a:lnTo>
                    <a:pt x="28850" y="4006"/>
                  </a:lnTo>
                  <a:lnTo>
                    <a:pt x="28985" y="3938"/>
                  </a:lnTo>
                  <a:close/>
                  <a:moveTo>
                    <a:pt x="30479" y="3734"/>
                  </a:moveTo>
                  <a:lnTo>
                    <a:pt x="30615" y="3802"/>
                  </a:lnTo>
                  <a:lnTo>
                    <a:pt x="30750" y="3870"/>
                  </a:lnTo>
                  <a:lnTo>
                    <a:pt x="30818" y="4006"/>
                  </a:lnTo>
                  <a:lnTo>
                    <a:pt x="30818" y="4141"/>
                  </a:lnTo>
                  <a:lnTo>
                    <a:pt x="30818" y="4277"/>
                  </a:lnTo>
                  <a:lnTo>
                    <a:pt x="30750" y="4345"/>
                  </a:lnTo>
                  <a:lnTo>
                    <a:pt x="30615" y="4481"/>
                  </a:lnTo>
                  <a:lnTo>
                    <a:pt x="30343" y="4481"/>
                  </a:lnTo>
                  <a:lnTo>
                    <a:pt x="30207" y="4345"/>
                  </a:lnTo>
                  <a:lnTo>
                    <a:pt x="30139" y="4277"/>
                  </a:lnTo>
                  <a:lnTo>
                    <a:pt x="30139" y="4141"/>
                  </a:lnTo>
                  <a:lnTo>
                    <a:pt x="30139" y="4006"/>
                  </a:lnTo>
                  <a:lnTo>
                    <a:pt x="30207" y="3870"/>
                  </a:lnTo>
                  <a:lnTo>
                    <a:pt x="30343" y="3802"/>
                  </a:lnTo>
                  <a:lnTo>
                    <a:pt x="30479" y="3734"/>
                  </a:lnTo>
                  <a:close/>
                  <a:moveTo>
                    <a:pt x="56885" y="7943"/>
                  </a:moveTo>
                  <a:lnTo>
                    <a:pt x="56885" y="78132"/>
                  </a:lnTo>
                  <a:lnTo>
                    <a:pt x="56817" y="78200"/>
                  </a:lnTo>
                  <a:lnTo>
                    <a:pt x="4209" y="78200"/>
                  </a:lnTo>
                  <a:lnTo>
                    <a:pt x="4141" y="78132"/>
                  </a:lnTo>
                  <a:lnTo>
                    <a:pt x="4141" y="7943"/>
                  </a:lnTo>
                  <a:close/>
                  <a:moveTo>
                    <a:pt x="30479" y="80440"/>
                  </a:moveTo>
                  <a:lnTo>
                    <a:pt x="30071" y="80508"/>
                  </a:lnTo>
                  <a:lnTo>
                    <a:pt x="29732" y="80576"/>
                  </a:lnTo>
                  <a:lnTo>
                    <a:pt x="29461" y="80779"/>
                  </a:lnTo>
                  <a:lnTo>
                    <a:pt x="29189" y="80983"/>
                  </a:lnTo>
                  <a:lnTo>
                    <a:pt x="28917" y="81255"/>
                  </a:lnTo>
                  <a:lnTo>
                    <a:pt x="28782" y="81594"/>
                  </a:lnTo>
                  <a:lnTo>
                    <a:pt x="28646" y="81933"/>
                  </a:lnTo>
                  <a:lnTo>
                    <a:pt x="28646" y="82273"/>
                  </a:lnTo>
                  <a:lnTo>
                    <a:pt x="28646" y="82341"/>
                  </a:lnTo>
                  <a:lnTo>
                    <a:pt x="28646" y="82680"/>
                  </a:lnTo>
                  <a:lnTo>
                    <a:pt x="28782" y="83020"/>
                  </a:lnTo>
                  <a:lnTo>
                    <a:pt x="28985" y="83291"/>
                  </a:lnTo>
                  <a:lnTo>
                    <a:pt x="29189" y="83563"/>
                  </a:lnTo>
                  <a:lnTo>
                    <a:pt x="29461" y="83834"/>
                  </a:lnTo>
                  <a:lnTo>
                    <a:pt x="29800" y="83970"/>
                  </a:lnTo>
                  <a:lnTo>
                    <a:pt x="30139" y="84106"/>
                  </a:lnTo>
                  <a:lnTo>
                    <a:pt x="30818" y="84106"/>
                  </a:lnTo>
                  <a:lnTo>
                    <a:pt x="31158" y="83970"/>
                  </a:lnTo>
                  <a:lnTo>
                    <a:pt x="31497" y="83766"/>
                  </a:lnTo>
                  <a:lnTo>
                    <a:pt x="31768" y="83563"/>
                  </a:lnTo>
                  <a:lnTo>
                    <a:pt x="31972" y="83291"/>
                  </a:lnTo>
                  <a:lnTo>
                    <a:pt x="32176" y="83020"/>
                  </a:lnTo>
                  <a:lnTo>
                    <a:pt x="32244" y="82612"/>
                  </a:lnTo>
                  <a:lnTo>
                    <a:pt x="32312" y="82273"/>
                  </a:lnTo>
                  <a:lnTo>
                    <a:pt x="32244" y="81933"/>
                  </a:lnTo>
                  <a:lnTo>
                    <a:pt x="32176" y="81594"/>
                  </a:lnTo>
                  <a:lnTo>
                    <a:pt x="31972" y="81255"/>
                  </a:lnTo>
                  <a:lnTo>
                    <a:pt x="31768" y="80983"/>
                  </a:lnTo>
                  <a:lnTo>
                    <a:pt x="31497" y="80779"/>
                  </a:lnTo>
                  <a:lnTo>
                    <a:pt x="31158" y="80576"/>
                  </a:lnTo>
                  <a:lnTo>
                    <a:pt x="30818" y="80508"/>
                  </a:lnTo>
                  <a:lnTo>
                    <a:pt x="30479" y="80440"/>
                  </a:lnTo>
                  <a:close/>
                  <a:moveTo>
                    <a:pt x="30886" y="80304"/>
                  </a:moveTo>
                  <a:lnTo>
                    <a:pt x="31225" y="80440"/>
                  </a:lnTo>
                  <a:lnTo>
                    <a:pt x="31565" y="80644"/>
                  </a:lnTo>
                  <a:lnTo>
                    <a:pt x="31904" y="80847"/>
                  </a:lnTo>
                  <a:lnTo>
                    <a:pt x="32108" y="81187"/>
                  </a:lnTo>
                  <a:lnTo>
                    <a:pt x="32312" y="81526"/>
                  </a:lnTo>
                  <a:lnTo>
                    <a:pt x="32447" y="81866"/>
                  </a:lnTo>
                  <a:lnTo>
                    <a:pt x="32447" y="82273"/>
                  </a:lnTo>
                  <a:lnTo>
                    <a:pt x="32447" y="82680"/>
                  </a:lnTo>
                  <a:lnTo>
                    <a:pt x="32312" y="83020"/>
                  </a:lnTo>
                  <a:lnTo>
                    <a:pt x="32108" y="83359"/>
                  </a:lnTo>
                  <a:lnTo>
                    <a:pt x="31904" y="83698"/>
                  </a:lnTo>
                  <a:lnTo>
                    <a:pt x="31565" y="83902"/>
                  </a:lnTo>
                  <a:lnTo>
                    <a:pt x="31225" y="84106"/>
                  </a:lnTo>
                  <a:lnTo>
                    <a:pt x="30886" y="84241"/>
                  </a:lnTo>
                  <a:lnTo>
                    <a:pt x="30479" y="84309"/>
                  </a:lnTo>
                  <a:lnTo>
                    <a:pt x="30071" y="84241"/>
                  </a:lnTo>
                  <a:lnTo>
                    <a:pt x="29732" y="84106"/>
                  </a:lnTo>
                  <a:lnTo>
                    <a:pt x="29393" y="83970"/>
                  </a:lnTo>
                  <a:lnTo>
                    <a:pt x="29053" y="83698"/>
                  </a:lnTo>
                  <a:lnTo>
                    <a:pt x="28850" y="83427"/>
                  </a:lnTo>
                  <a:lnTo>
                    <a:pt x="28646" y="83087"/>
                  </a:lnTo>
                  <a:lnTo>
                    <a:pt x="28510" y="82748"/>
                  </a:lnTo>
                  <a:lnTo>
                    <a:pt x="28442" y="82341"/>
                  </a:lnTo>
                  <a:lnTo>
                    <a:pt x="28442" y="82273"/>
                  </a:lnTo>
                  <a:lnTo>
                    <a:pt x="28510" y="81866"/>
                  </a:lnTo>
                  <a:lnTo>
                    <a:pt x="28646" y="81526"/>
                  </a:lnTo>
                  <a:lnTo>
                    <a:pt x="28782" y="81187"/>
                  </a:lnTo>
                  <a:lnTo>
                    <a:pt x="29053" y="80847"/>
                  </a:lnTo>
                  <a:lnTo>
                    <a:pt x="29325" y="80644"/>
                  </a:lnTo>
                  <a:lnTo>
                    <a:pt x="29664" y="80440"/>
                  </a:lnTo>
                  <a:lnTo>
                    <a:pt x="30071" y="80304"/>
                  </a:lnTo>
                  <a:close/>
                  <a:moveTo>
                    <a:pt x="3530" y="815"/>
                  </a:moveTo>
                  <a:lnTo>
                    <a:pt x="2987" y="883"/>
                  </a:lnTo>
                  <a:lnTo>
                    <a:pt x="2512" y="1019"/>
                  </a:lnTo>
                  <a:lnTo>
                    <a:pt x="2036" y="1290"/>
                  </a:lnTo>
                  <a:lnTo>
                    <a:pt x="1629" y="1630"/>
                  </a:lnTo>
                  <a:lnTo>
                    <a:pt x="1290" y="2037"/>
                  </a:lnTo>
                  <a:lnTo>
                    <a:pt x="1086" y="2512"/>
                  </a:lnTo>
                  <a:lnTo>
                    <a:pt x="950" y="2987"/>
                  </a:lnTo>
                  <a:lnTo>
                    <a:pt x="882" y="3530"/>
                  </a:lnTo>
                  <a:lnTo>
                    <a:pt x="882" y="82612"/>
                  </a:lnTo>
                  <a:lnTo>
                    <a:pt x="950" y="83155"/>
                  </a:lnTo>
                  <a:lnTo>
                    <a:pt x="1086" y="83698"/>
                  </a:lnTo>
                  <a:lnTo>
                    <a:pt x="1358" y="84174"/>
                  </a:lnTo>
                  <a:lnTo>
                    <a:pt x="1765" y="84581"/>
                  </a:lnTo>
                  <a:lnTo>
                    <a:pt x="2172" y="84852"/>
                  </a:lnTo>
                  <a:lnTo>
                    <a:pt x="2715" y="85124"/>
                  </a:lnTo>
                  <a:lnTo>
                    <a:pt x="3258" y="85260"/>
                  </a:lnTo>
                  <a:lnTo>
                    <a:pt x="3869" y="85328"/>
                  </a:lnTo>
                  <a:lnTo>
                    <a:pt x="57156" y="85328"/>
                  </a:lnTo>
                  <a:lnTo>
                    <a:pt x="57767" y="85260"/>
                  </a:lnTo>
                  <a:lnTo>
                    <a:pt x="58310" y="85124"/>
                  </a:lnTo>
                  <a:lnTo>
                    <a:pt x="58785" y="84852"/>
                  </a:lnTo>
                  <a:lnTo>
                    <a:pt x="59260" y="84513"/>
                  </a:lnTo>
                  <a:lnTo>
                    <a:pt x="59600" y="84106"/>
                  </a:lnTo>
                  <a:lnTo>
                    <a:pt x="59871" y="83631"/>
                  </a:lnTo>
                  <a:lnTo>
                    <a:pt x="60075" y="83087"/>
                  </a:lnTo>
                  <a:lnTo>
                    <a:pt x="60143" y="82477"/>
                  </a:lnTo>
                  <a:lnTo>
                    <a:pt x="60143" y="3530"/>
                  </a:lnTo>
                  <a:lnTo>
                    <a:pt x="60075" y="2987"/>
                  </a:lnTo>
                  <a:lnTo>
                    <a:pt x="59939" y="2512"/>
                  </a:lnTo>
                  <a:lnTo>
                    <a:pt x="59668" y="2037"/>
                  </a:lnTo>
                  <a:lnTo>
                    <a:pt x="59328" y="1630"/>
                  </a:lnTo>
                  <a:lnTo>
                    <a:pt x="58921" y="1290"/>
                  </a:lnTo>
                  <a:lnTo>
                    <a:pt x="58446" y="1019"/>
                  </a:lnTo>
                  <a:lnTo>
                    <a:pt x="57903" y="883"/>
                  </a:lnTo>
                  <a:lnTo>
                    <a:pt x="57360" y="815"/>
                  </a:lnTo>
                  <a:close/>
                  <a:moveTo>
                    <a:pt x="57971" y="679"/>
                  </a:moveTo>
                  <a:lnTo>
                    <a:pt x="58514" y="883"/>
                  </a:lnTo>
                  <a:lnTo>
                    <a:pt x="58989" y="1155"/>
                  </a:lnTo>
                  <a:lnTo>
                    <a:pt x="59464" y="1494"/>
                  </a:lnTo>
                  <a:lnTo>
                    <a:pt x="59804" y="1901"/>
                  </a:lnTo>
                  <a:lnTo>
                    <a:pt x="60075" y="2444"/>
                  </a:lnTo>
                  <a:lnTo>
                    <a:pt x="60211" y="2987"/>
                  </a:lnTo>
                  <a:lnTo>
                    <a:pt x="60279" y="3530"/>
                  </a:lnTo>
                  <a:lnTo>
                    <a:pt x="60279" y="82477"/>
                  </a:lnTo>
                  <a:lnTo>
                    <a:pt x="60211" y="83087"/>
                  </a:lnTo>
                  <a:lnTo>
                    <a:pt x="60075" y="83698"/>
                  </a:lnTo>
                  <a:lnTo>
                    <a:pt x="59736" y="84174"/>
                  </a:lnTo>
                  <a:lnTo>
                    <a:pt x="59396" y="84649"/>
                  </a:lnTo>
                  <a:lnTo>
                    <a:pt x="58921" y="84988"/>
                  </a:lnTo>
                  <a:lnTo>
                    <a:pt x="58378" y="85260"/>
                  </a:lnTo>
                  <a:lnTo>
                    <a:pt x="57767" y="85463"/>
                  </a:lnTo>
                  <a:lnTo>
                    <a:pt x="57156" y="85531"/>
                  </a:lnTo>
                  <a:lnTo>
                    <a:pt x="3869" y="85531"/>
                  </a:lnTo>
                  <a:lnTo>
                    <a:pt x="3190" y="85463"/>
                  </a:lnTo>
                  <a:lnTo>
                    <a:pt x="2647" y="85260"/>
                  </a:lnTo>
                  <a:lnTo>
                    <a:pt x="2104" y="84988"/>
                  </a:lnTo>
                  <a:lnTo>
                    <a:pt x="1629" y="84649"/>
                  </a:lnTo>
                  <a:lnTo>
                    <a:pt x="1222" y="84241"/>
                  </a:lnTo>
                  <a:lnTo>
                    <a:pt x="950" y="83766"/>
                  </a:lnTo>
                  <a:lnTo>
                    <a:pt x="747" y="83223"/>
                  </a:lnTo>
                  <a:lnTo>
                    <a:pt x="679" y="82612"/>
                  </a:lnTo>
                  <a:lnTo>
                    <a:pt x="679" y="3530"/>
                  </a:lnTo>
                  <a:lnTo>
                    <a:pt x="747" y="2987"/>
                  </a:lnTo>
                  <a:lnTo>
                    <a:pt x="950" y="2444"/>
                  </a:lnTo>
                  <a:lnTo>
                    <a:pt x="1154" y="1901"/>
                  </a:lnTo>
                  <a:lnTo>
                    <a:pt x="1561" y="1494"/>
                  </a:lnTo>
                  <a:lnTo>
                    <a:pt x="1969" y="1155"/>
                  </a:lnTo>
                  <a:lnTo>
                    <a:pt x="2444" y="883"/>
                  </a:lnTo>
                  <a:lnTo>
                    <a:pt x="2987" y="679"/>
                  </a:lnTo>
                  <a:close/>
                  <a:moveTo>
                    <a:pt x="3530" y="1"/>
                  </a:moveTo>
                  <a:lnTo>
                    <a:pt x="2851" y="68"/>
                  </a:lnTo>
                  <a:lnTo>
                    <a:pt x="2172" y="204"/>
                  </a:lnTo>
                  <a:lnTo>
                    <a:pt x="1561" y="544"/>
                  </a:lnTo>
                  <a:lnTo>
                    <a:pt x="1018" y="1019"/>
                  </a:lnTo>
                  <a:lnTo>
                    <a:pt x="611" y="1562"/>
                  </a:lnTo>
                  <a:lnTo>
                    <a:pt x="272" y="2173"/>
                  </a:lnTo>
                  <a:lnTo>
                    <a:pt x="68" y="2852"/>
                  </a:lnTo>
                  <a:lnTo>
                    <a:pt x="0" y="3530"/>
                  </a:lnTo>
                  <a:lnTo>
                    <a:pt x="0" y="82612"/>
                  </a:lnTo>
                  <a:lnTo>
                    <a:pt x="68" y="83359"/>
                  </a:lnTo>
                  <a:lnTo>
                    <a:pt x="339" y="84038"/>
                  </a:lnTo>
                  <a:lnTo>
                    <a:pt x="679" y="84649"/>
                  </a:lnTo>
                  <a:lnTo>
                    <a:pt x="1154" y="85124"/>
                  </a:lnTo>
                  <a:lnTo>
                    <a:pt x="1697" y="85599"/>
                  </a:lnTo>
                  <a:lnTo>
                    <a:pt x="2376" y="85938"/>
                  </a:lnTo>
                  <a:lnTo>
                    <a:pt x="3055" y="86142"/>
                  </a:lnTo>
                  <a:lnTo>
                    <a:pt x="3869" y="86210"/>
                  </a:lnTo>
                  <a:lnTo>
                    <a:pt x="57156" y="86210"/>
                  </a:lnTo>
                  <a:lnTo>
                    <a:pt x="57903" y="86142"/>
                  </a:lnTo>
                  <a:lnTo>
                    <a:pt x="58582" y="85938"/>
                  </a:lnTo>
                  <a:lnTo>
                    <a:pt x="59260" y="85599"/>
                  </a:lnTo>
                  <a:lnTo>
                    <a:pt x="59804" y="85124"/>
                  </a:lnTo>
                  <a:lnTo>
                    <a:pt x="60347" y="84581"/>
                  </a:lnTo>
                  <a:lnTo>
                    <a:pt x="60686" y="83970"/>
                  </a:lnTo>
                  <a:lnTo>
                    <a:pt x="60890" y="83223"/>
                  </a:lnTo>
                  <a:lnTo>
                    <a:pt x="60957" y="82477"/>
                  </a:lnTo>
                  <a:lnTo>
                    <a:pt x="60957" y="3530"/>
                  </a:lnTo>
                  <a:lnTo>
                    <a:pt x="60890" y="2852"/>
                  </a:lnTo>
                  <a:lnTo>
                    <a:pt x="60686" y="2173"/>
                  </a:lnTo>
                  <a:lnTo>
                    <a:pt x="60347" y="1562"/>
                  </a:lnTo>
                  <a:lnTo>
                    <a:pt x="59939" y="1019"/>
                  </a:lnTo>
                  <a:lnTo>
                    <a:pt x="59396" y="544"/>
                  </a:lnTo>
                  <a:lnTo>
                    <a:pt x="58785" y="204"/>
                  </a:lnTo>
                  <a:lnTo>
                    <a:pt x="58106" y="68"/>
                  </a:lnTo>
                  <a:lnTo>
                    <a:pt x="57360" y="1"/>
                  </a:lnTo>
                  <a:close/>
                </a:path>
              </a:pathLst>
            </a:custGeom>
            <a:solidFill>
              <a:srgbClr val="8E7CC3"/>
            </a:solidFill>
            <a:ln cap="flat" cmpd="sng" w="9525">
              <a:solidFill>
                <a:srgbClr val="DEE9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s://lh6.googleusercontent.com/KxKnsHoFdgX0ZKT7XtuInNLxYvBXClb3sgTIxoJnwAVzQGXSZFlelOyXdcXSEy90j4oFc2alBXVVICZNGNbdR4ssW13fLFOyPxYgSUjbFuJt7iGyru2PhPin1SFjg65xgK_UHhuvPJU" id="444" name="Google Shape;444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972928" y="474346"/>
              <a:ext cx="5552559" cy="31265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45" name="Google Shape;44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624869" y="2081230"/>
            <a:ext cx="893811" cy="1836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7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 sz="2000">
                <a:latin typeface="Lato Light"/>
                <a:ea typeface="Lato Light"/>
                <a:cs typeface="Lato Light"/>
                <a:sym typeface="Lato Light"/>
              </a:rPr>
              <a:t>TAMPILAN FORM ANEKA TIPE </a:t>
            </a:r>
            <a:endParaRPr b="1" sz="20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51" name="Google Shape;451;p1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grpSp>
        <p:nvGrpSpPr>
          <p:cNvPr id="452" name="Google Shape;452;p17"/>
          <p:cNvGrpSpPr/>
          <p:nvPr/>
        </p:nvGrpSpPr>
        <p:grpSpPr>
          <a:xfrm>
            <a:off x="399872" y="1418892"/>
            <a:ext cx="4087064" cy="3181826"/>
            <a:chOff x="3657639" y="1313529"/>
            <a:chExt cx="4696188" cy="3656036"/>
          </a:xfrm>
        </p:grpSpPr>
        <p:grpSp>
          <p:nvGrpSpPr>
            <p:cNvPr id="453" name="Google Shape;453;p17"/>
            <p:cNvGrpSpPr/>
            <p:nvPr/>
          </p:nvGrpSpPr>
          <p:grpSpPr>
            <a:xfrm>
              <a:off x="3657639" y="1313529"/>
              <a:ext cx="4696188" cy="3656036"/>
              <a:chOff x="3657639" y="1313529"/>
              <a:chExt cx="4696188" cy="3656036"/>
            </a:xfrm>
          </p:grpSpPr>
          <p:sp>
            <p:nvSpPr>
              <p:cNvPr id="454" name="Google Shape;454;p17"/>
              <p:cNvSpPr/>
              <p:nvPr/>
            </p:nvSpPr>
            <p:spPr>
              <a:xfrm>
                <a:off x="3841080" y="1431998"/>
                <a:ext cx="4362559" cy="280636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7"/>
              <p:cNvSpPr/>
              <p:nvPr/>
            </p:nvSpPr>
            <p:spPr>
              <a:xfrm>
                <a:off x="3657639" y="1313529"/>
                <a:ext cx="4696188" cy="3656036"/>
              </a:xfrm>
              <a:custGeom>
                <a:rect b="b" l="l" r="r" t="t"/>
                <a:pathLst>
                  <a:path extrusionOk="0" h="111665" w="143434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8E7CC3"/>
              </a:solidFill>
              <a:ln cap="flat" cmpd="sng" w="9525">
                <a:solidFill>
                  <a:srgbClr val="0E004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descr="https://lh3.googleusercontent.com/kBATok3qkg1gIYrlBv4YNLh7LCC_0xPihGgRIqc8HUMBpsqwkyI33P68kkcdcVE4DPFvez0wtCtcJOdK-JaLbgBP9gHuHFa9vgGaCBsJN6VwwuBlHJepIFJS4pfLtiVbBmenf6y7IJw" id="456" name="Google Shape;456;p17"/>
            <p:cNvPicPr preferRelativeResize="0"/>
            <p:nvPr/>
          </p:nvPicPr>
          <p:blipFill rotWithShape="1">
            <a:blip r:embed="rId3">
              <a:alphaModFix/>
            </a:blip>
            <a:srcRect b="26438" l="0" r="0" t="0"/>
            <a:stretch/>
          </p:blipFill>
          <p:spPr>
            <a:xfrm>
              <a:off x="3841080" y="1546427"/>
              <a:ext cx="4320152" cy="26497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7" name="Google Shape;457;p17"/>
          <p:cNvGrpSpPr/>
          <p:nvPr/>
        </p:nvGrpSpPr>
        <p:grpSpPr>
          <a:xfrm>
            <a:off x="4486936" y="1418892"/>
            <a:ext cx="4087064" cy="3181826"/>
            <a:chOff x="3657639" y="1313529"/>
            <a:chExt cx="4696188" cy="3656036"/>
          </a:xfrm>
        </p:grpSpPr>
        <p:grpSp>
          <p:nvGrpSpPr>
            <p:cNvPr id="458" name="Google Shape;458;p17"/>
            <p:cNvGrpSpPr/>
            <p:nvPr/>
          </p:nvGrpSpPr>
          <p:grpSpPr>
            <a:xfrm>
              <a:off x="3657639" y="1313529"/>
              <a:ext cx="4696188" cy="3656036"/>
              <a:chOff x="3657639" y="1313529"/>
              <a:chExt cx="4696188" cy="3656036"/>
            </a:xfrm>
          </p:grpSpPr>
          <p:sp>
            <p:nvSpPr>
              <p:cNvPr id="459" name="Google Shape;459;p17"/>
              <p:cNvSpPr/>
              <p:nvPr/>
            </p:nvSpPr>
            <p:spPr>
              <a:xfrm>
                <a:off x="3841080" y="1431998"/>
                <a:ext cx="4362559" cy="280636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7"/>
              <p:cNvSpPr/>
              <p:nvPr/>
            </p:nvSpPr>
            <p:spPr>
              <a:xfrm>
                <a:off x="3657639" y="1313529"/>
                <a:ext cx="4696188" cy="3656036"/>
              </a:xfrm>
              <a:custGeom>
                <a:rect b="b" l="l" r="r" t="t"/>
                <a:pathLst>
                  <a:path extrusionOk="0" h="111665" w="143434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8E7CC3"/>
              </a:solidFill>
              <a:ln cap="flat" cmpd="sng" w="9525">
                <a:solidFill>
                  <a:srgbClr val="0E004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descr="https://lh4.googleusercontent.com/Ygbp3p3LQrmQ6dpRoXPDFZRPa2WJYc4nlirrpav0JLPJlhPcGrRdX53NGKm07U1AQCVTJHxaVJjUaAOXNYS7990X8vLO8LKlRV_Tvdjend9nEaUywLqc4UDce2hIkxKP9fjdzYv-AHc" id="461" name="Google Shape;461;p17"/>
            <p:cNvPicPr preferRelativeResize="0"/>
            <p:nvPr/>
          </p:nvPicPr>
          <p:blipFill rotWithShape="1">
            <a:blip r:embed="rId4">
              <a:alphaModFix/>
            </a:blip>
            <a:srcRect b="522" l="0" r="0" t="0"/>
            <a:stretch/>
          </p:blipFill>
          <p:spPr>
            <a:xfrm>
              <a:off x="4369698" y="1499172"/>
              <a:ext cx="3272069" cy="273919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8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 sz="2000">
                <a:latin typeface="Lato Light"/>
                <a:ea typeface="Lato Light"/>
                <a:cs typeface="Lato Light"/>
                <a:sym typeface="Lato Light"/>
              </a:rPr>
              <a:t>TAMPILAN FORM MULTI COLOR </a:t>
            </a:r>
            <a:endParaRPr b="1" sz="20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67" name="Google Shape;467;p1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grpSp>
        <p:nvGrpSpPr>
          <p:cNvPr id="468" name="Google Shape;468;p18"/>
          <p:cNvGrpSpPr/>
          <p:nvPr/>
        </p:nvGrpSpPr>
        <p:grpSpPr>
          <a:xfrm>
            <a:off x="383293" y="1418892"/>
            <a:ext cx="4087064" cy="3181826"/>
            <a:chOff x="388853" y="1427307"/>
            <a:chExt cx="4087064" cy="3181826"/>
          </a:xfrm>
        </p:grpSpPr>
        <p:grpSp>
          <p:nvGrpSpPr>
            <p:cNvPr id="469" name="Google Shape;469;p18"/>
            <p:cNvGrpSpPr/>
            <p:nvPr/>
          </p:nvGrpSpPr>
          <p:grpSpPr>
            <a:xfrm>
              <a:off x="388853" y="1427307"/>
              <a:ext cx="4087064" cy="3181826"/>
              <a:chOff x="3657639" y="1313529"/>
              <a:chExt cx="4696188" cy="3656036"/>
            </a:xfrm>
          </p:grpSpPr>
          <p:sp>
            <p:nvSpPr>
              <p:cNvPr id="470" name="Google Shape;470;p18"/>
              <p:cNvSpPr/>
              <p:nvPr/>
            </p:nvSpPr>
            <p:spPr>
              <a:xfrm>
                <a:off x="3841080" y="1431998"/>
                <a:ext cx="4362559" cy="280636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18"/>
              <p:cNvSpPr/>
              <p:nvPr/>
            </p:nvSpPr>
            <p:spPr>
              <a:xfrm>
                <a:off x="3657639" y="1313529"/>
                <a:ext cx="4696188" cy="3656036"/>
              </a:xfrm>
              <a:custGeom>
                <a:rect b="b" l="l" r="r" t="t"/>
                <a:pathLst>
                  <a:path extrusionOk="0" h="111665" w="143434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8E7CC3"/>
              </a:solidFill>
              <a:ln cap="flat" cmpd="sng" w="9525">
                <a:solidFill>
                  <a:srgbClr val="0E004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descr="https://lh6.googleusercontent.com/gtWHPSOiR2vwZJrJVkntrjUQfN1N0zpuD8rXssJOkw08jdVf53wkWI1IQ697N87jCf-EmKMBNmTIZvt8w4bO5pzyodm_BpY6EVQ3yCNB7K5TQNiidpFsE_mzlU8Qxm7dsRPGp72CsRY" id="472" name="Google Shape;472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48500" y="1603653"/>
              <a:ext cx="3777021" cy="2378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3" name="Google Shape;473;p18"/>
          <p:cNvGrpSpPr/>
          <p:nvPr/>
        </p:nvGrpSpPr>
        <p:grpSpPr>
          <a:xfrm>
            <a:off x="4486936" y="1418892"/>
            <a:ext cx="4087064" cy="3181826"/>
            <a:chOff x="4486936" y="1418892"/>
            <a:chExt cx="4087064" cy="3181826"/>
          </a:xfrm>
        </p:grpSpPr>
        <p:grpSp>
          <p:nvGrpSpPr>
            <p:cNvPr id="474" name="Google Shape;474;p18"/>
            <p:cNvGrpSpPr/>
            <p:nvPr/>
          </p:nvGrpSpPr>
          <p:grpSpPr>
            <a:xfrm>
              <a:off x="4486936" y="1418892"/>
              <a:ext cx="4087064" cy="3181826"/>
              <a:chOff x="3657639" y="1313529"/>
              <a:chExt cx="4696188" cy="3656036"/>
            </a:xfrm>
          </p:grpSpPr>
          <p:sp>
            <p:nvSpPr>
              <p:cNvPr id="475" name="Google Shape;475;p18"/>
              <p:cNvSpPr/>
              <p:nvPr/>
            </p:nvSpPr>
            <p:spPr>
              <a:xfrm>
                <a:off x="3841080" y="1431998"/>
                <a:ext cx="4362559" cy="280636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18"/>
              <p:cNvSpPr/>
              <p:nvPr/>
            </p:nvSpPr>
            <p:spPr>
              <a:xfrm>
                <a:off x="3657639" y="1313529"/>
                <a:ext cx="4696188" cy="3656036"/>
              </a:xfrm>
              <a:custGeom>
                <a:rect b="b" l="l" r="r" t="t"/>
                <a:pathLst>
                  <a:path extrusionOk="0" h="111665" w="143434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8E7CC3"/>
              </a:solidFill>
              <a:ln cap="flat" cmpd="sng" w="9525">
                <a:solidFill>
                  <a:srgbClr val="0E004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descr="https://lh6.googleusercontent.com/Q0G2VEz1MYFo8-IBzShP4DV3C0RZLDFowPf1vcrV22tfGY5ewFsWckPjUb6YRt9HviFHo6AuGHnaN-mqL0KCSUfm67YDdN4k48IW4JguNQJph7eCyPOm33yi5XWkM9euaaEkbgpRS0o" id="477" name="Google Shape;477;p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646584" y="1603652"/>
              <a:ext cx="3780130" cy="23781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9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 sz="2000">
                <a:latin typeface="Lato Light"/>
                <a:ea typeface="Lato Light"/>
                <a:cs typeface="Lato Light"/>
                <a:sym typeface="Lato Light"/>
              </a:rPr>
              <a:t>TAMPILAN FORM RESPONSIVE </a:t>
            </a:r>
            <a:endParaRPr b="1" sz="20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83" name="Google Shape;483;p1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grpSp>
        <p:nvGrpSpPr>
          <p:cNvPr id="484" name="Google Shape;484;p19"/>
          <p:cNvGrpSpPr/>
          <p:nvPr/>
        </p:nvGrpSpPr>
        <p:grpSpPr>
          <a:xfrm>
            <a:off x="7193915" y="1263015"/>
            <a:ext cx="1701800" cy="3581400"/>
            <a:chOff x="9709" y="2003"/>
            <a:chExt cx="2680" cy="5640"/>
          </a:xfrm>
        </p:grpSpPr>
        <p:pic>
          <p:nvPicPr>
            <p:cNvPr id="485" name="Google Shape;485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908" y="2495"/>
              <a:ext cx="2281" cy="4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6" name="Google Shape;486;p19"/>
            <p:cNvSpPr/>
            <p:nvPr/>
          </p:nvSpPr>
          <p:spPr>
            <a:xfrm>
              <a:off x="9709" y="2003"/>
              <a:ext cx="2680" cy="5640"/>
            </a:xfrm>
            <a:custGeom>
              <a:rect b="b" l="l" r="r" t="t"/>
              <a:pathLst>
                <a:path extrusionOk="0" h="54713" w="25999">
                  <a:moveTo>
                    <a:pt x="12966" y="2173"/>
                  </a:moveTo>
                  <a:lnTo>
                    <a:pt x="13169" y="2240"/>
                  </a:lnTo>
                  <a:lnTo>
                    <a:pt x="13373" y="2308"/>
                  </a:lnTo>
                  <a:lnTo>
                    <a:pt x="13441" y="2512"/>
                  </a:lnTo>
                  <a:lnTo>
                    <a:pt x="13509" y="2716"/>
                  </a:lnTo>
                  <a:lnTo>
                    <a:pt x="13441" y="2919"/>
                  </a:lnTo>
                  <a:lnTo>
                    <a:pt x="13373" y="3123"/>
                  </a:lnTo>
                  <a:lnTo>
                    <a:pt x="13169" y="3191"/>
                  </a:lnTo>
                  <a:lnTo>
                    <a:pt x="12966" y="3259"/>
                  </a:lnTo>
                  <a:lnTo>
                    <a:pt x="12762" y="3191"/>
                  </a:lnTo>
                  <a:lnTo>
                    <a:pt x="12626" y="3123"/>
                  </a:lnTo>
                  <a:lnTo>
                    <a:pt x="12491" y="2919"/>
                  </a:lnTo>
                  <a:lnTo>
                    <a:pt x="12423" y="2716"/>
                  </a:lnTo>
                  <a:lnTo>
                    <a:pt x="12491" y="2512"/>
                  </a:lnTo>
                  <a:lnTo>
                    <a:pt x="12626" y="2308"/>
                  </a:lnTo>
                  <a:lnTo>
                    <a:pt x="12762" y="2240"/>
                  </a:lnTo>
                  <a:lnTo>
                    <a:pt x="12966" y="2173"/>
                  </a:lnTo>
                  <a:close/>
                  <a:moveTo>
                    <a:pt x="14934" y="4480"/>
                  </a:moveTo>
                  <a:lnTo>
                    <a:pt x="15002" y="4548"/>
                  </a:lnTo>
                  <a:lnTo>
                    <a:pt x="15070" y="4684"/>
                  </a:lnTo>
                  <a:lnTo>
                    <a:pt x="15138" y="4752"/>
                  </a:lnTo>
                  <a:lnTo>
                    <a:pt x="15070" y="4888"/>
                  </a:lnTo>
                  <a:lnTo>
                    <a:pt x="15002" y="5024"/>
                  </a:lnTo>
                  <a:lnTo>
                    <a:pt x="14934" y="5024"/>
                  </a:lnTo>
                  <a:lnTo>
                    <a:pt x="14799" y="5091"/>
                  </a:lnTo>
                  <a:lnTo>
                    <a:pt x="11065" y="5091"/>
                  </a:lnTo>
                  <a:lnTo>
                    <a:pt x="10929" y="5024"/>
                  </a:lnTo>
                  <a:lnTo>
                    <a:pt x="10861" y="5024"/>
                  </a:lnTo>
                  <a:lnTo>
                    <a:pt x="10794" y="4888"/>
                  </a:lnTo>
                  <a:lnTo>
                    <a:pt x="10726" y="4752"/>
                  </a:lnTo>
                  <a:lnTo>
                    <a:pt x="10794" y="4684"/>
                  </a:lnTo>
                  <a:lnTo>
                    <a:pt x="10861" y="4548"/>
                  </a:lnTo>
                  <a:lnTo>
                    <a:pt x="10929" y="4480"/>
                  </a:lnTo>
                  <a:close/>
                  <a:moveTo>
                    <a:pt x="23963" y="7807"/>
                  </a:moveTo>
                  <a:lnTo>
                    <a:pt x="23963" y="7875"/>
                  </a:lnTo>
                  <a:lnTo>
                    <a:pt x="23963" y="46771"/>
                  </a:lnTo>
                  <a:lnTo>
                    <a:pt x="23963" y="46838"/>
                  </a:lnTo>
                  <a:lnTo>
                    <a:pt x="1969" y="46838"/>
                  </a:lnTo>
                  <a:lnTo>
                    <a:pt x="1969" y="46771"/>
                  </a:lnTo>
                  <a:lnTo>
                    <a:pt x="1969" y="7875"/>
                  </a:lnTo>
                  <a:lnTo>
                    <a:pt x="1969" y="7807"/>
                  </a:lnTo>
                  <a:close/>
                  <a:moveTo>
                    <a:pt x="12558" y="48536"/>
                  </a:moveTo>
                  <a:lnTo>
                    <a:pt x="12151" y="48671"/>
                  </a:lnTo>
                  <a:lnTo>
                    <a:pt x="11812" y="48875"/>
                  </a:lnTo>
                  <a:lnTo>
                    <a:pt x="11472" y="49146"/>
                  </a:lnTo>
                  <a:lnTo>
                    <a:pt x="11269" y="49418"/>
                  </a:lnTo>
                  <a:lnTo>
                    <a:pt x="11065" y="49825"/>
                  </a:lnTo>
                  <a:lnTo>
                    <a:pt x="10929" y="50165"/>
                  </a:lnTo>
                  <a:lnTo>
                    <a:pt x="10861" y="50640"/>
                  </a:lnTo>
                  <a:lnTo>
                    <a:pt x="10929" y="51047"/>
                  </a:lnTo>
                  <a:lnTo>
                    <a:pt x="11065" y="51454"/>
                  </a:lnTo>
                  <a:lnTo>
                    <a:pt x="11269" y="51794"/>
                  </a:lnTo>
                  <a:lnTo>
                    <a:pt x="11472" y="52065"/>
                  </a:lnTo>
                  <a:lnTo>
                    <a:pt x="11812" y="52337"/>
                  </a:lnTo>
                  <a:lnTo>
                    <a:pt x="12151" y="52541"/>
                  </a:lnTo>
                  <a:lnTo>
                    <a:pt x="12558" y="52676"/>
                  </a:lnTo>
                  <a:lnTo>
                    <a:pt x="12966" y="52744"/>
                  </a:lnTo>
                  <a:lnTo>
                    <a:pt x="13373" y="52676"/>
                  </a:lnTo>
                  <a:lnTo>
                    <a:pt x="13780" y="52541"/>
                  </a:lnTo>
                  <a:lnTo>
                    <a:pt x="14120" y="52337"/>
                  </a:lnTo>
                  <a:lnTo>
                    <a:pt x="14459" y="52065"/>
                  </a:lnTo>
                  <a:lnTo>
                    <a:pt x="14731" y="51794"/>
                  </a:lnTo>
                  <a:lnTo>
                    <a:pt x="14934" y="51454"/>
                  </a:lnTo>
                  <a:lnTo>
                    <a:pt x="15002" y="51047"/>
                  </a:lnTo>
                  <a:lnTo>
                    <a:pt x="15070" y="50640"/>
                  </a:lnTo>
                  <a:lnTo>
                    <a:pt x="15002" y="50165"/>
                  </a:lnTo>
                  <a:lnTo>
                    <a:pt x="14934" y="49825"/>
                  </a:lnTo>
                  <a:lnTo>
                    <a:pt x="14731" y="49418"/>
                  </a:lnTo>
                  <a:lnTo>
                    <a:pt x="14459" y="49146"/>
                  </a:lnTo>
                  <a:lnTo>
                    <a:pt x="14120" y="48875"/>
                  </a:lnTo>
                  <a:lnTo>
                    <a:pt x="13780" y="48671"/>
                  </a:lnTo>
                  <a:lnTo>
                    <a:pt x="13373" y="48536"/>
                  </a:lnTo>
                  <a:close/>
                  <a:moveTo>
                    <a:pt x="12966" y="48332"/>
                  </a:moveTo>
                  <a:lnTo>
                    <a:pt x="13441" y="48400"/>
                  </a:lnTo>
                  <a:lnTo>
                    <a:pt x="13848" y="48536"/>
                  </a:lnTo>
                  <a:lnTo>
                    <a:pt x="14256" y="48739"/>
                  </a:lnTo>
                  <a:lnTo>
                    <a:pt x="14595" y="49011"/>
                  </a:lnTo>
                  <a:lnTo>
                    <a:pt x="14866" y="49350"/>
                  </a:lnTo>
                  <a:lnTo>
                    <a:pt x="15070" y="49757"/>
                  </a:lnTo>
                  <a:lnTo>
                    <a:pt x="15206" y="50165"/>
                  </a:lnTo>
                  <a:lnTo>
                    <a:pt x="15274" y="50640"/>
                  </a:lnTo>
                  <a:lnTo>
                    <a:pt x="15206" y="51047"/>
                  </a:lnTo>
                  <a:lnTo>
                    <a:pt x="15070" y="51522"/>
                  </a:lnTo>
                  <a:lnTo>
                    <a:pt x="14866" y="51862"/>
                  </a:lnTo>
                  <a:lnTo>
                    <a:pt x="14595" y="52201"/>
                  </a:lnTo>
                  <a:lnTo>
                    <a:pt x="14256" y="52473"/>
                  </a:lnTo>
                  <a:lnTo>
                    <a:pt x="13848" y="52676"/>
                  </a:lnTo>
                  <a:lnTo>
                    <a:pt x="13441" y="52812"/>
                  </a:lnTo>
                  <a:lnTo>
                    <a:pt x="12966" y="52880"/>
                  </a:lnTo>
                  <a:lnTo>
                    <a:pt x="12558" y="52812"/>
                  </a:lnTo>
                  <a:lnTo>
                    <a:pt x="12083" y="52676"/>
                  </a:lnTo>
                  <a:lnTo>
                    <a:pt x="11744" y="52473"/>
                  </a:lnTo>
                  <a:lnTo>
                    <a:pt x="11404" y="52201"/>
                  </a:lnTo>
                  <a:lnTo>
                    <a:pt x="11133" y="51862"/>
                  </a:lnTo>
                  <a:lnTo>
                    <a:pt x="10929" y="51522"/>
                  </a:lnTo>
                  <a:lnTo>
                    <a:pt x="10794" y="51047"/>
                  </a:lnTo>
                  <a:lnTo>
                    <a:pt x="10726" y="50640"/>
                  </a:lnTo>
                  <a:lnTo>
                    <a:pt x="10794" y="50165"/>
                  </a:lnTo>
                  <a:lnTo>
                    <a:pt x="10929" y="49757"/>
                  </a:lnTo>
                  <a:lnTo>
                    <a:pt x="11133" y="49350"/>
                  </a:lnTo>
                  <a:lnTo>
                    <a:pt x="11404" y="49011"/>
                  </a:lnTo>
                  <a:lnTo>
                    <a:pt x="11744" y="48739"/>
                  </a:lnTo>
                  <a:lnTo>
                    <a:pt x="12083" y="48536"/>
                  </a:lnTo>
                  <a:lnTo>
                    <a:pt x="12558" y="48400"/>
                  </a:lnTo>
                  <a:lnTo>
                    <a:pt x="12966" y="48332"/>
                  </a:lnTo>
                  <a:close/>
                  <a:moveTo>
                    <a:pt x="3938" y="679"/>
                  </a:moveTo>
                  <a:lnTo>
                    <a:pt x="3259" y="747"/>
                  </a:lnTo>
                  <a:lnTo>
                    <a:pt x="2648" y="951"/>
                  </a:lnTo>
                  <a:lnTo>
                    <a:pt x="2105" y="1222"/>
                  </a:lnTo>
                  <a:lnTo>
                    <a:pt x="1630" y="1629"/>
                  </a:lnTo>
                  <a:lnTo>
                    <a:pt x="1290" y="2105"/>
                  </a:lnTo>
                  <a:lnTo>
                    <a:pt x="951" y="2648"/>
                  </a:lnTo>
                  <a:lnTo>
                    <a:pt x="747" y="3259"/>
                  </a:lnTo>
                  <a:lnTo>
                    <a:pt x="747" y="3870"/>
                  </a:lnTo>
                  <a:lnTo>
                    <a:pt x="747" y="50776"/>
                  </a:lnTo>
                  <a:lnTo>
                    <a:pt x="747" y="51387"/>
                  </a:lnTo>
                  <a:lnTo>
                    <a:pt x="951" y="51997"/>
                  </a:lnTo>
                  <a:lnTo>
                    <a:pt x="1290" y="52541"/>
                  </a:lnTo>
                  <a:lnTo>
                    <a:pt x="1630" y="53016"/>
                  </a:lnTo>
                  <a:lnTo>
                    <a:pt x="2105" y="53423"/>
                  </a:lnTo>
                  <a:lnTo>
                    <a:pt x="2648" y="53695"/>
                  </a:lnTo>
                  <a:lnTo>
                    <a:pt x="3259" y="53898"/>
                  </a:lnTo>
                  <a:lnTo>
                    <a:pt x="3938" y="53966"/>
                  </a:lnTo>
                  <a:lnTo>
                    <a:pt x="22062" y="53966"/>
                  </a:lnTo>
                  <a:lnTo>
                    <a:pt x="22741" y="53898"/>
                  </a:lnTo>
                  <a:lnTo>
                    <a:pt x="23352" y="53695"/>
                  </a:lnTo>
                  <a:lnTo>
                    <a:pt x="23895" y="53423"/>
                  </a:lnTo>
                  <a:lnTo>
                    <a:pt x="24370" y="53016"/>
                  </a:lnTo>
                  <a:lnTo>
                    <a:pt x="24709" y="52541"/>
                  </a:lnTo>
                  <a:lnTo>
                    <a:pt x="25049" y="51997"/>
                  </a:lnTo>
                  <a:lnTo>
                    <a:pt x="25252" y="51387"/>
                  </a:lnTo>
                  <a:lnTo>
                    <a:pt x="25320" y="50776"/>
                  </a:lnTo>
                  <a:lnTo>
                    <a:pt x="25320" y="3870"/>
                  </a:lnTo>
                  <a:lnTo>
                    <a:pt x="25252" y="3259"/>
                  </a:lnTo>
                  <a:lnTo>
                    <a:pt x="25049" y="2648"/>
                  </a:lnTo>
                  <a:lnTo>
                    <a:pt x="24709" y="2105"/>
                  </a:lnTo>
                  <a:lnTo>
                    <a:pt x="24370" y="1629"/>
                  </a:lnTo>
                  <a:lnTo>
                    <a:pt x="23895" y="1222"/>
                  </a:lnTo>
                  <a:lnTo>
                    <a:pt x="23352" y="951"/>
                  </a:lnTo>
                  <a:lnTo>
                    <a:pt x="22741" y="747"/>
                  </a:lnTo>
                  <a:lnTo>
                    <a:pt x="22062" y="679"/>
                  </a:lnTo>
                  <a:close/>
                  <a:moveTo>
                    <a:pt x="22062" y="543"/>
                  </a:moveTo>
                  <a:lnTo>
                    <a:pt x="22741" y="611"/>
                  </a:lnTo>
                  <a:lnTo>
                    <a:pt x="23419" y="815"/>
                  </a:lnTo>
                  <a:lnTo>
                    <a:pt x="23963" y="1086"/>
                  </a:lnTo>
                  <a:lnTo>
                    <a:pt x="24438" y="1494"/>
                  </a:lnTo>
                  <a:lnTo>
                    <a:pt x="24845" y="2037"/>
                  </a:lnTo>
                  <a:lnTo>
                    <a:pt x="25184" y="2580"/>
                  </a:lnTo>
                  <a:lnTo>
                    <a:pt x="25388" y="3191"/>
                  </a:lnTo>
                  <a:lnTo>
                    <a:pt x="25456" y="3870"/>
                  </a:lnTo>
                  <a:lnTo>
                    <a:pt x="25456" y="50776"/>
                  </a:lnTo>
                  <a:lnTo>
                    <a:pt x="25388" y="51454"/>
                  </a:lnTo>
                  <a:lnTo>
                    <a:pt x="25184" y="52065"/>
                  </a:lnTo>
                  <a:lnTo>
                    <a:pt x="24845" y="52676"/>
                  </a:lnTo>
                  <a:lnTo>
                    <a:pt x="24438" y="53151"/>
                  </a:lnTo>
                  <a:lnTo>
                    <a:pt x="23963" y="53559"/>
                  </a:lnTo>
                  <a:lnTo>
                    <a:pt x="23419" y="53898"/>
                  </a:lnTo>
                  <a:lnTo>
                    <a:pt x="22741" y="54102"/>
                  </a:lnTo>
                  <a:lnTo>
                    <a:pt x="22062" y="54170"/>
                  </a:lnTo>
                  <a:lnTo>
                    <a:pt x="3938" y="54170"/>
                  </a:lnTo>
                  <a:lnTo>
                    <a:pt x="3259" y="54102"/>
                  </a:lnTo>
                  <a:lnTo>
                    <a:pt x="2580" y="53898"/>
                  </a:lnTo>
                  <a:lnTo>
                    <a:pt x="2037" y="53559"/>
                  </a:lnTo>
                  <a:lnTo>
                    <a:pt x="1562" y="53151"/>
                  </a:lnTo>
                  <a:lnTo>
                    <a:pt x="1154" y="52676"/>
                  </a:lnTo>
                  <a:lnTo>
                    <a:pt x="815" y="52065"/>
                  </a:lnTo>
                  <a:lnTo>
                    <a:pt x="611" y="51454"/>
                  </a:lnTo>
                  <a:lnTo>
                    <a:pt x="543" y="50776"/>
                  </a:lnTo>
                  <a:lnTo>
                    <a:pt x="543" y="3870"/>
                  </a:lnTo>
                  <a:lnTo>
                    <a:pt x="611" y="3191"/>
                  </a:lnTo>
                  <a:lnTo>
                    <a:pt x="815" y="2580"/>
                  </a:lnTo>
                  <a:lnTo>
                    <a:pt x="1154" y="2037"/>
                  </a:lnTo>
                  <a:lnTo>
                    <a:pt x="1562" y="1494"/>
                  </a:lnTo>
                  <a:lnTo>
                    <a:pt x="2037" y="1086"/>
                  </a:lnTo>
                  <a:lnTo>
                    <a:pt x="2580" y="815"/>
                  </a:lnTo>
                  <a:lnTo>
                    <a:pt x="3259" y="611"/>
                  </a:lnTo>
                  <a:lnTo>
                    <a:pt x="3938" y="543"/>
                  </a:lnTo>
                  <a:close/>
                  <a:moveTo>
                    <a:pt x="3938" y="0"/>
                  </a:moveTo>
                  <a:lnTo>
                    <a:pt x="3123" y="68"/>
                  </a:lnTo>
                  <a:lnTo>
                    <a:pt x="2444" y="272"/>
                  </a:lnTo>
                  <a:lnTo>
                    <a:pt x="1765" y="611"/>
                  </a:lnTo>
                  <a:lnTo>
                    <a:pt x="1154" y="1154"/>
                  </a:lnTo>
                  <a:lnTo>
                    <a:pt x="679" y="1697"/>
                  </a:lnTo>
                  <a:lnTo>
                    <a:pt x="272" y="2376"/>
                  </a:lnTo>
                  <a:lnTo>
                    <a:pt x="68" y="3123"/>
                  </a:lnTo>
                  <a:lnTo>
                    <a:pt x="0" y="3870"/>
                  </a:lnTo>
                  <a:lnTo>
                    <a:pt x="0" y="50776"/>
                  </a:lnTo>
                  <a:lnTo>
                    <a:pt x="68" y="51522"/>
                  </a:lnTo>
                  <a:lnTo>
                    <a:pt x="272" y="52269"/>
                  </a:lnTo>
                  <a:lnTo>
                    <a:pt x="679" y="52948"/>
                  </a:lnTo>
                  <a:lnTo>
                    <a:pt x="1154" y="53559"/>
                  </a:lnTo>
                  <a:lnTo>
                    <a:pt x="1765" y="54034"/>
                  </a:lnTo>
                  <a:lnTo>
                    <a:pt x="2444" y="54373"/>
                  </a:lnTo>
                  <a:lnTo>
                    <a:pt x="3123" y="54645"/>
                  </a:lnTo>
                  <a:lnTo>
                    <a:pt x="3938" y="54713"/>
                  </a:lnTo>
                  <a:lnTo>
                    <a:pt x="22062" y="54713"/>
                  </a:lnTo>
                  <a:lnTo>
                    <a:pt x="22876" y="54645"/>
                  </a:lnTo>
                  <a:lnTo>
                    <a:pt x="23555" y="54373"/>
                  </a:lnTo>
                  <a:lnTo>
                    <a:pt x="24234" y="54034"/>
                  </a:lnTo>
                  <a:lnTo>
                    <a:pt x="24845" y="53559"/>
                  </a:lnTo>
                  <a:lnTo>
                    <a:pt x="25320" y="52948"/>
                  </a:lnTo>
                  <a:lnTo>
                    <a:pt x="25727" y="52269"/>
                  </a:lnTo>
                  <a:lnTo>
                    <a:pt x="25931" y="51522"/>
                  </a:lnTo>
                  <a:lnTo>
                    <a:pt x="25999" y="50776"/>
                  </a:lnTo>
                  <a:lnTo>
                    <a:pt x="25999" y="3870"/>
                  </a:lnTo>
                  <a:lnTo>
                    <a:pt x="25931" y="3123"/>
                  </a:lnTo>
                  <a:lnTo>
                    <a:pt x="25727" y="2376"/>
                  </a:lnTo>
                  <a:lnTo>
                    <a:pt x="25320" y="1697"/>
                  </a:lnTo>
                  <a:lnTo>
                    <a:pt x="24845" y="1154"/>
                  </a:lnTo>
                  <a:lnTo>
                    <a:pt x="24234" y="611"/>
                  </a:lnTo>
                  <a:lnTo>
                    <a:pt x="23555" y="272"/>
                  </a:lnTo>
                  <a:lnTo>
                    <a:pt x="22876" y="68"/>
                  </a:lnTo>
                  <a:lnTo>
                    <a:pt x="22062" y="0"/>
                  </a:lnTo>
                  <a:close/>
                </a:path>
              </a:pathLst>
            </a:custGeom>
            <a:solidFill>
              <a:srgbClr val="6D9EEB"/>
            </a:solidFill>
            <a:ln cap="flat" cmpd="sng" w="9525">
              <a:solidFill>
                <a:srgbClr val="0E004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7" name="Google Shape;487;p19"/>
          <p:cNvGrpSpPr/>
          <p:nvPr/>
        </p:nvGrpSpPr>
        <p:grpSpPr>
          <a:xfrm>
            <a:off x="245110" y="1181735"/>
            <a:ext cx="1701800" cy="3581400"/>
            <a:chOff x="1229" y="1861"/>
            <a:chExt cx="2680" cy="5640"/>
          </a:xfrm>
        </p:grpSpPr>
        <p:pic>
          <p:nvPicPr>
            <p:cNvPr id="488" name="Google Shape;488;p1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73" y="2602"/>
              <a:ext cx="2393" cy="465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9" name="Google Shape;489;p19"/>
            <p:cNvSpPr/>
            <p:nvPr/>
          </p:nvSpPr>
          <p:spPr>
            <a:xfrm>
              <a:off x="1229" y="1861"/>
              <a:ext cx="2680" cy="5640"/>
            </a:xfrm>
            <a:custGeom>
              <a:rect b="b" l="l" r="r" t="t"/>
              <a:pathLst>
                <a:path extrusionOk="0" h="54713" w="25999">
                  <a:moveTo>
                    <a:pt x="12966" y="2173"/>
                  </a:moveTo>
                  <a:lnTo>
                    <a:pt x="13169" y="2240"/>
                  </a:lnTo>
                  <a:lnTo>
                    <a:pt x="13373" y="2308"/>
                  </a:lnTo>
                  <a:lnTo>
                    <a:pt x="13441" y="2512"/>
                  </a:lnTo>
                  <a:lnTo>
                    <a:pt x="13509" y="2716"/>
                  </a:lnTo>
                  <a:lnTo>
                    <a:pt x="13441" y="2919"/>
                  </a:lnTo>
                  <a:lnTo>
                    <a:pt x="13373" y="3123"/>
                  </a:lnTo>
                  <a:lnTo>
                    <a:pt x="13169" y="3191"/>
                  </a:lnTo>
                  <a:lnTo>
                    <a:pt x="12966" y="3259"/>
                  </a:lnTo>
                  <a:lnTo>
                    <a:pt x="12762" y="3191"/>
                  </a:lnTo>
                  <a:lnTo>
                    <a:pt x="12626" y="3123"/>
                  </a:lnTo>
                  <a:lnTo>
                    <a:pt x="12491" y="2919"/>
                  </a:lnTo>
                  <a:lnTo>
                    <a:pt x="12423" y="2716"/>
                  </a:lnTo>
                  <a:lnTo>
                    <a:pt x="12491" y="2512"/>
                  </a:lnTo>
                  <a:lnTo>
                    <a:pt x="12626" y="2308"/>
                  </a:lnTo>
                  <a:lnTo>
                    <a:pt x="12762" y="2240"/>
                  </a:lnTo>
                  <a:lnTo>
                    <a:pt x="12966" y="2173"/>
                  </a:lnTo>
                  <a:close/>
                  <a:moveTo>
                    <a:pt x="14934" y="4480"/>
                  </a:moveTo>
                  <a:lnTo>
                    <a:pt x="15002" y="4548"/>
                  </a:lnTo>
                  <a:lnTo>
                    <a:pt x="15070" y="4684"/>
                  </a:lnTo>
                  <a:lnTo>
                    <a:pt x="15138" y="4752"/>
                  </a:lnTo>
                  <a:lnTo>
                    <a:pt x="15070" y="4888"/>
                  </a:lnTo>
                  <a:lnTo>
                    <a:pt x="15002" y="5024"/>
                  </a:lnTo>
                  <a:lnTo>
                    <a:pt x="14934" y="5024"/>
                  </a:lnTo>
                  <a:lnTo>
                    <a:pt x="14799" y="5091"/>
                  </a:lnTo>
                  <a:lnTo>
                    <a:pt x="11065" y="5091"/>
                  </a:lnTo>
                  <a:lnTo>
                    <a:pt x="10929" y="5024"/>
                  </a:lnTo>
                  <a:lnTo>
                    <a:pt x="10861" y="5024"/>
                  </a:lnTo>
                  <a:lnTo>
                    <a:pt x="10794" y="4888"/>
                  </a:lnTo>
                  <a:lnTo>
                    <a:pt x="10726" y="4752"/>
                  </a:lnTo>
                  <a:lnTo>
                    <a:pt x="10794" y="4684"/>
                  </a:lnTo>
                  <a:lnTo>
                    <a:pt x="10861" y="4548"/>
                  </a:lnTo>
                  <a:lnTo>
                    <a:pt x="10929" y="4480"/>
                  </a:lnTo>
                  <a:close/>
                  <a:moveTo>
                    <a:pt x="23963" y="7807"/>
                  </a:moveTo>
                  <a:lnTo>
                    <a:pt x="23963" y="7875"/>
                  </a:lnTo>
                  <a:lnTo>
                    <a:pt x="23963" y="46771"/>
                  </a:lnTo>
                  <a:lnTo>
                    <a:pt x="23963" y="46838"/>
                  </a:lnTo>
                  <a:lnTo>
                    <a:pt x="1969" y="46838"/>
                  </a:lnTo>
                  <a:lnTo>
                    <a:pt x="1969" y="46771"/>
                  </a:lnTo>
                  <a:lnTo>
                    <a:pt x="1969" y="7875"/>
                  </a:lnTo>
                  <a:lnTo>
                    <a:pt x="1969" y="7807"/>
                  </a:lnTo>
                  <a:close/>
                  <a:moveTo>
                    <a:pt x="12558" y="48536"/>
                  </a:moveTo>
                  <a:lnTo>
                    <a:pt x="12151" y="48671"/>
                  </a:lnTo>
                  <a:lnTo>
                    <a:pt x="11812" y="48875"/>
                  </a:lnTo>
                  <a:lnTo>
                    <a:pt x="11472" y="49146"/>
                  </a:lnTo>
                  <a:lnTo>
                    <a:pt x="11269" y="49418"/>
                  </a:lnTo>
                  <a:lnTo>
                    <a:pt x="11065" y="49825"/>
                  </a:lnTo>
                  <a:lnTo>
                    <a:pt x="10929" y="50165"/>
                  </a:lnTo>
                  <a:lnTo>
                    <a:pt x="10861" y="50640"/>
                  </a:lnTo>
                  <a:lnTo>
                    <a:pt x="10929" y="51047"/>
                  </a:lnTo>
                  <a:lnTo>
                    <a:pt x="11065" y="51454"/>
                  </a:lnTo>
                  <a:lnTo>
                    <a:pt x="11269" y="51794"/>
                  </a:lnTo>
                  <a:lnTo>
                    <a:pt x="11472" y="52065"/>
                  </a:lnTo>
                  <a:lnTo>
                    <a:pt x="11812" y="52337"/>
                  </a:lnTo>
                  <a:lnTo>
                    <a:pt x="12151" y="52541"/>
                  </a:lnTo>
                  <a:lnTo>
                    <a:pt x="12558" y="52676"/>
                  </a:lnTo>
                  <a:lnTo>
                    <a:pt x="12966" y="52744"/>
                  </a:lnTo>
                  <a:lnTo>
                    <a:pt x="13373" y="52676"/>
                  </a:lnTo>
                  <a:lnTo>
                    <a:pt x="13780" y="52541"/>
                  </a:lnTo>
                  <a:lnTo>
                    <a:pt x="14120" y="52337"/>
                  </a:lnTo>
                  <a:lnTo>
                    <a:pt x="14459" y="52065"/>
                  </a:lnTo>
                  <a:lnTo>
                    <a:pt x="14731" y="51794"/>
                  </a:lnTo>
                  <a:lnTo>
                    <a:pt x="14934" y="51454"/>
                  </a:lnTo>
                  <a:lnTo>
                    <a:pt x="15002" y="51047"/>
                  </a:lnTo>
                  <a:lnTo>
                    <a:pt x="15070" y="50640"/>
                  </a:lnTo>
                  <a:lnTo>
                    <a:pt x="15002" y="50165"/>
                  </a:lnTo>
                  <a:lnTo>
                    <a:pt x="14934" y="49825"/>
                  </a:lnTo>
                  <a:lnTo>
                    <a:pt x="14731" y="49418"/>
                  </a:lnTo>
                  <a:lnTo>
                    <a:pt x="14459" y="49146"/>
                  </a:lnTo>
                  <a:lnTo>
                    <a:pt x="14120" y="48875"/>
                  </a:lnTo>
                  <a:lnTo>
                    <a:pt x="13780" y="48671"/>
                  </a:lnTo>
                  <a:lnTo>
                    <a:pt x="13373" y="48536"/>
                  </a:lnTo>
                  <a:close/>
                  <a:moveTo>
                    <a:pt x="12966" y="48332"/>
                  </a:moveTo>
                  <a:lnTo>
                    <a:pt x="13441" y="48400"/>
                  </a:lnTo>
                  <a:lnTo>
                    <a:pt x="13848" y="48536"/>
                  </a:lnTo>
                  <a:lnTo>
                    <a:pt x="14256" y="48739"/>
                  </a:lnTo>
                  <a:lnTo>
                    <a:pt x="14595" y="49011"/>
                  </a:lnTo>
                  <a:lnTo>
                    <a:pt x="14866" y="49350"/>
                  </a:lnTo>
                  <a:lnTo>
                    <a:pt x="15070" y="49757"/>
                  </a:lnTo>
                  <a:lnTo>
                    <a:pt x="15206" y="50165"/>
                  </a:lnTo>
                  <a:lnTo>
                    <a:pt x="15274" y="50640"/>
                  </a:lnTo>
                  <a:lnTo>
                    <a:pt x="15206" y="51047"/>
                  </a:lnTo>
                  <a:lnTo>
                    <a:pt x="15070" y="51522"/>
                  </a:lnTo>
                  <a:lnTo>
                    <a:pt x="14866" y="51862"/>
                  </a:lnTo>
                  <a:lnTo>
                    <a:pt x="14595" y="52201"/>
                  </a:lnTo>
                  <a:lnTo>
                    <a:pt x="14256" y="52473"/>
                  </a:lnTo>
                  <a:lnTo>
                    <a:pt x="13848" y="52676"/>
                  </a:lnTo>
                  <a:lnTo>
                    <a:pt x="13441" y="52812"/>
                  </a:lnTo>
                  <a:lnTo>
                    <a:pt x="12966" y="52880"/>
                  </a:lnTo>
                  <a:lnTo>
                    <a:pt x="12558" y="52812"/>
                  </a:lnTo>
                  <a:lnTo>
                    <a:pt x="12083" y="52676"/>
                  </a:lnTo>
                  <a:lnTo>
                    <a:pt x="11744" y="52473"/>
                  </a:lnTo>
                  <a:lnTo>
                    <a:pt x="11404" y="52201"/>
                  </a:lnTo>
                  <a:lnTo>
                    <a:pt x="11133" y="51862"/>
                  </a:lnTo>
                  <a:lnTo>
                    <a:pt x="10929" y="51522"/>
                  </a:lnTo>
                  <a:lnTo>
                    <a:pt x="10794" y="51047"/>
                  </a:lnTo>
                  <a:lnTo>
                    <a:pt x="10726" y="50640"/>
                  </a:lnTo>
                  <a:lnTo>
                    <a:pt x="10794" y="50165"/>
                  </a:lnTo>
                  <a:lnTo>
                    <a:pt x="10929" y="49757"/>
                  </a:lnTo>
                  <a:lnTo>
                    <a:pt x="11133" y="49350"/>
                  </a:lnTo>
                  <a:lnTo>
                    <a:pt x="11404" y="49011"/>
                  </a:lnTo>
                  <a:lnTo>
                    <a:pt x="11744" y="48739"/>
                  </a:lnTo>
                  <a:lnTo>
                    <a:pt x="12083" y="48536"/>
                  </a:lnTo>
                  <a:lnTo>
                    <a:pt x="12558" y="48400"/>
                  </a:lnTo>
                  <a:lnTo>
                    <a:pt x="12966" y="48332"/>
                  </a:lnTo>
                  <a:close/>
                  <a:moveTo>
                    <a:pt x="3938" y="679"/>
                  </a:moveTo>
                  <a:lnTo>
                    <a:pt x="3259" y="747"/>
                  </a:lnTo>
                  <a:lnTo>
                    <a:pt x="2648" y="951"/>
                  </a:lnTo>
                  <a:lnTo>
                    <a:pt x="2105" y="1222"/>
                  </a:lnTo>
                  <a:lnTo>
                    <a:pt x="1630" y="1629"/>
                  </a:lnTo>
                  <a:lnTo>
                    <a:pt x="1290" y="2105"/>
                  </a:lnTo>
                  <a:lnTo>
                    <a:pt x="951" y="2648"/>
                  </a:lnTo>
                  <a:lnTo>
                    <a:pt x="747" y="3259"/>
                  </a:lnTo>
                  <a:lnTo>
                    <a:pt x="747" y="3870"/>
                  </a:lnTo>
                  <a:lnTo>
                    <a:pt x="747" y="50776"/>
                  </a:lnTo>
                  <a:lnTo>
                    <a:pt x="747" y="51387"/>
                  </a:lnTo>
                  <a:lnTo>
                    <a:pt x="951" y="51997"/>
                  </a:lnTo>
                  <a:lnTo>
                    <a:pt x="1290" y="52541"/>
                  </a:lnTo>
                  <a:lnTo>
                    <a:pt x="1630" y="53016"/>
                  </a:lnTo>
                  <a:lnTo>
                    <a:pt x="2105" y="53423"/>
                  </a:lnTo>
                  <a:lnTo>
                    <a:pt x="2648" y="53695"/>
                  </a:lnTo>
                  <a:lnTo>
                    <a:pt x="3259" y="53898"/>
                  </a:lnTo>
                  <a:lnTo>
                    <a:pt x="3938" y="53966"/>
                  </a:lnTo>
                  <a:lnTo>
                    <a:pt x="22062" y="53966"/>
                  </a:lnTo>
                  <a:lnTo>
                    <a:pt x="22741" y="53898"/>
                  </a:lnTo>
                  <a:lnTo>
                    <a:pt x="23352" y="53695"/>
                  </a:lnTo>
                  <a:lnTo>
                    <a:pt x="23895" y="53423"/>
                  </a:lnTo>
                  <a:lnTo>
                    <a:pt x="24370" y="53016"/>
                  </a:lnTo>
                  <a:lnTo>
                    <a:pt x="24709" y="52541"/>
                  </a:lnTo>
                  <a:lnTo>
                    <a:pt x="25049" y="51997"/>
                  </a:lnTo>
                  <a:lnTo>
                    <a:pt x="25252" y="51387"/>
                  </a:lnTo>
                  <a:lnTo>
                    <a:pt x="25320" y="50776"/>
                  </a:lnTo>
                  <a:lnTo>
                    <a:pt x="25320" y="3870"/>
                  </a:lnTo>
                  <a:lnTo>
                    <a:pt x="25252" y="3259"/>
                  </a:lnTo>
                  <a:lnTo>
                    <a:pt x="25049" y="2648"/>
                  </a:lnTo>
                  <a:lnTo>
                    <a:pt x="24709" y="2105"/>
                  </a:lnTo>
                  <a:lnTo>
                    <a:pt x="24370" y="1629"/>
                  </a:lnTo>
                  <a:lnTo>
                    <a:pt x="23895" y="1222"/>
                  </a:lnTo>
                  <a:lnTo>
                    <a:pt x="23352" y="951"/>
                  </a:lnTo>
                  <a:lnTo>
                    <a:pt x="22741" y="747"/>
                  </a:lnTo>
                  <a:lnTo>
                    <a:pt x="22062" y="679"/>
                  </a:lnTo>
                  <a:close/>
                  <a:moveTo>
                    <a:pt x="22062" y="543"/>
                  </a:moveTo>
                  <a:lnTo>
                    <a:pt x="22741" y="611"/>
                  </a:lnTo>
                  <a:lnTo>
                    <a:pt x="23419" y="815"/>
                  </a:lnTo>
                  <a:lnTo>
                    <a:pt x="23963" y="1086"/>
                  </a:lnTo>
                  <a:lnTo>
                    <a:pt x="24438" y="1494"/>
                  </a:lnTo>
                  <a:lnTo>
                    <a:pt x="24845" y="2037"/>
                  </a:lnTo>
                  <a:lnTo>
                    <a:pt x="25184" y="2580"/>
                  </a:lnTo>
                  <a:lnTo>
                    <a:pt x="25388" y="3191"/>
                  </a:lnTo>
                  <a:lnTo>
                    <a:pt x="25456" y="3870"/>
                  </a:lnTo>
                  <a:lnTo>
                    <a:pt x="25456" y="50776"/>
                  </a:lnTo>
                  <a:lnTo>
                    <a:pt x="25388" y="51454"/>
                  </a:lnTo>
                  <a:lnTo>
                    <a:pt x="25184" y="52065"/>
                  </a:lnTo>
                  <a:lnTo>
                    <a:pt x="24845" y="52676"/>
                  </a:lnTo>
                  <a:lnTo>
                    <a:pt x="24438" y="53151"/>
                  </a:lnTo>
                  <a:lnTo>
                    <a:pt x="23963" y="53559"/>
                  </a:lnTo>
                  <a:lnTo>
                    <a:pt x="23419" y="53898"/>
                  </a:lnTo>
                  <a:lnTo>
                    <a:pt x="22741" y="54102"/>
                  </a:lnTo>
                  <a:lnTo>
                    <a:pt x="22062" y="54170"/>
                  </a:lnTo>
                  <a:lnTo>
                    <a:pt x="3938" y="54170"/>
                  </a:lnTo>
                  <a:lnTo>
                    <a:pt x="3259" y="54102"/>
                  </a:lnTo>
                  <a:lnTo>
                    <a:pt x="2580" y="53898"/>
                  </a:lnTo>
                  <a:lnTo>
                    <a:pt x="2037" y="53559"/>
                  </a:lnTo>
                  <a:lnTo>
                    <a:pt x="1562" y="53151"/>
                  </a:lnTo>
                  <a:lnTo>
                    <a:pt x="1154" y="52676"/>
                  </a:lnTo>
                  <a:lnTo>
                    <a:pt x="815" y="52065"/>
                  </a:lnTo>
                  <a:lnTo>
                    <a:pt x="611" y="51454"/>
                  </a:lnTo>
                  <a:lnTo>
                    <a:pt x="543" y="50776"/>
                  </a:lnTo>
                  <a:lnTo>
                    <a:pt x="543" y="3870"/>
                  </a:lnTo>
                  <a:lnTo>
                    <a:pt x="611" y="3191"/>
                  </a:lnTo>
                  <a:lnTo>
                    <a:pt x="815" y="2580"/>
                  </a:lnTo>
                  <a:lnTo>
                    <a:pt x="1154" y="2037"/>
                  </a:lnTo>
                  <a:lnTo>
                    <a:pt x="1562" y="1494"/>
                  </a:lnTo>
                  <a:lnTo>
                    <a:pt x="2037" y="1086"/>
                  </a:lnTo>
                  <a:lnTo>
                    <a:pt x="2580" y="815"/>
                  </a:lnTo>
                  <a:lnTo>
                    <a:pt x="3259" y="611"/>
                  </a:lnTo>
                  <a:lnTo>
                    <a:pt x="3938" y="543"/>
                  </a:lnTo>
                  <a:close/>
                  <a:moveTo>
                    <a:pt x="3938" y="0"/>
                  </a:moveTo>
                  <a:lnTo>
                    <a:pt x="3123" y="68"/>
                  </a:lnTo>
                  <a:lnTo>
                    <a:pt x="2444" y="272"/>
                  </a:lnTo>
                  <a:lnTo>
                    <a:pt x="1765" y="611"/>
                  </a:lnTo>
                  <a:lnTo>
                    <a:pt x="1154" y="1154"/>
                  </a:lnTo>
                  <a:lnTo>
                    <a:pt x="679" y="1697"/>
                  </a:lnTo>
                  <a:lnTo>
                    <a:pt x="272" y="2376"/>
                  </a:lnTo>
                  <a:lnTo>
                    <a:pt x="68" y="3123"/>
                  </a:lnTo>
                  <a:lnTo>
                    <a:pt x="0" y="3870"/>
                  </a:lnTo>
                  <a:lnTo>
                    <a:pt x="0" y="50776"/>
                  </a:lnTo>
                  <a:lnTo>
                    <a:pt x="68" y="51522"/>
                  </a:lnTo>
                  <a:lnTo>
                    <a:pt x="272" y="52269"/>
                  </a:lnTo>
                  <a:lnTo>
                    <a:pt x="679" y="52948"/>
                  </a:lnTo>
                  <a:lnTo>
                    <a:pt x="1154" y="53559"/>
                  </a:lnTo>
                  <a:lnTo>
                    <a:pt x="1765" y="54034"/>
                  </a:lnTo>
                  <a:lnTo>
                    <a:pt x="2444" y="54373"/>
                  </a:lnTo>
                  <a:lnTo>
                    <a:pt x="3123" y="54645"/>
                  </a:lnTo>
                  <a:lnTo>
                    <a:pt x="3938" y="54713"/>
                  </a:lnTo>
                  <a:lnTo>
                    <a:pt x="22062" y="54713"/>
                  </a:lnTo>
                  <a:lnTo>
                    <a:pt x="22876" y="54645"/>
                  </a:lnTo>
                  <a:lnTo>
                    <a:pt x="23555" y="54373"/>
                  </a:lnTo>
                  <a:lnTo>
                    <a:pt x="24234" y="54034"/>
                  </a:lnTo>
                  <a:lnTo>
                    <a:pt x="24845" y="53559"/>
                  </a:lnTo>
                  <a:lnTo>
                    <a:pt x="25320" y="52948"/>
                  </a:lnTo>
                  <a:lnTo>
                    <a:pt x="25727" y="52269"/>
                  </a:lnTo>
                  <a:lnTo>
                    <a:pt x="25931" y="51522"/>
                  </a:lnTo>
                  <a:lnTo>
                    <a:pt x="25999" y="50776"/>
                  </a:lnTo>
                  <a:lnTo>
                    <a:pt x="25999" y="3870"/>
                  </a:lnTo>
                  <a:lnTo>
                    <a:pt x="25931" y="3123"/>
                  </a:lnTo>
                  <a:lnTo>
                    <a:pt x="25727" y="2376"/>
                  </a:lnTo>
                  <a:lnTo>
                    <a:pt x="25320" y="1697"/>
                  </a:lnTo>
                  <a:lnTo>
                    <a:pt x="24845" y="1154"/>
                  </a:lnTo>
                  <a:lnTo>
                    <a:pt x="24234" y="611"/>
                  </a:lnTo>
                  <a:lnTo>
                    <a:pt x="23555" y="272"/>
                  </a:lnTo>
                  <a:lnTo>
                    <a:pt x="22876" y="68"/>
                  </a:lnTo>
                  <a:lnTo>
                    <a:pt x="22062" y="0"/>
                  </a:lnTo>
                  <a:close/>
                </a:path>
              </a:pathLst>
            </a:custGeom>
            <a:solidFill>
              <a:srgbClr val="6D9EEB"/>
            </a:solidFill>
            <a:ln cap="flat" cmpd="sng" w="9525">
              <a:solidFill>
                <a:srgbClr val="0E004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0" name="Google Shape;490;p19"/>
          <p:cNvSpPr/>
          <p:nvPr/>
        </p:nvSpPr>
        <p:spPr>
          <a:xfrm>
            <a:off x="2387600" y="1440180"/>
            <a:ext cx="4362450" cy="28060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19"/>
          <p:cNvSpPr/>
          <p:nvPr/>
        </p:nvSpPr>
        <p:spPr>
          <a:xfrm>
            <a:off x="2204085" y="1322070"/>
            <a:ext cx="4696460" cy="3656330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8E7CC3"/>
          </a:solidFill>
          <a:ln cap="flat" cmpd="sng" w="9525">
            <a:solidFill>
              <a:srgbClr val="0E004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2" name="Google Shape;492;p19"/>
          <p:cNvPicPr preferRelativeResize="0"/>
          <p:nvPr/>
        </p:nvPicPr>
        <p:blipFill rotWithShape="1">
          <a:blip r:embed="rId5">
            <a:alphaModFix/>
          </a:blip>
          <a:srcRect b="15145" l="0" r="0" t="0"/>
          <a:stretch/>
        </p:blipFill>
        <p:spPr>
          <a:xfrm>
            <a:off x="2387600" y="1504950"/>
            <a:ext cx="2151380" cy="2764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19"/>
          <p:cNvPicPr preferRelativeResize="0"/>
          <p:nvPr/>
        </p:nvPicPr>
        <p:blipFill rotWithShape="1">
          <a:blip r:embed="rId5">
            <a:alphaModFix/>
          </a:blip>
          <a:srcRect b="0" l="0" r="0" t="15400"/>
          <a:stretch/>
        </p:blipFill>
        <p:spPr>
          <a:xfrm>
            <a:off x="4598670" y="1513205"/>
            <a:ext cx="2151380" cy="275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"/>
          <p:cNvSpPr txBox="1"/>
          <p:nvPr>
            <p:ph type="title"/>
          </p:nvPr>
        </p:nvSpPr>
        <p:spPr>
          <a:xfrm>
            <a:off x="2127343" y="144273"/>
            <a:ext cx="5048100" cy="6864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 sz="3200">
                <a:latin typeface="Lato Light"/>
                <a:ea typeface="Lato Light"/>
                <a:cs typeface="Lato Light"/>
                <a:sym typeface="Lato Light"/>
              </a:rPr>
              <a:t>PROBLEM</a:t>
            </a:r>
            <a:endParaRPr b="1" sz="32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49" name="Google Shape;249;p2"/>
          <p:cNvSpPr txBox="1"/>
          <p:nvPr>
            <p:ph idx="1" type="body"/>
          </p:nvPr>
        </p:nvSpPr>
        <p:spPr>
          <a:xfrm>
            <a:off x="10540836" y="1556343"/>
            <a:ext cx="5869726" cy="21680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◍"/>
            </a:pPr>
            <a:r>
              <a:rPr lang="id-ID" sz="1600"/>
              <a:t>Kuisioner menggunakan kertas</a:t>
            </a:r>
            <a:endParaRPr sz="1600"/>
          </a:p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◍"/>
            </a:pPr>
            <a:r>
              <a:rPr lang="id-ID" sz="1600"/>
              <a:t>Proses data entry susah, lama dan mudah salah</a:t>
            </a:r>
            <a:endParaRPr sz="1600"/>
          </a:p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◍"/>
            </a:pPr>
            <a:r>
              <a:rPr lang="id-ID" sz="1600"/>
              <a:t>Proses pelaksanaan survei masih belum standar</a:t>
            </a:r>
            <a:endParaRPr sz="1600"/>
          </a:p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◍"/>
            </a:pPr>
            <a:r>
              <a:rPr lang="id-ID" sz="1600"/>
              <a:t>Sumber daya survei tidak dimiliki oleh setiap SKPD </a:t>
            </a:r>
            <a:endParaRPr sz="1600"/>
          </a:p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◍"/>
            </a:pPr>
            <a:r>
              <a:rPr lang="id-ID" sz="1600"/>
              <a:t>Dokumentasi hasil survei masih terpencar-pencar</a:t>
            </a:r>
            <a:endParaRPr sz="1600"/>
          </a:p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◍"/>
            </a:pPr>
            <a:r>
              <a:rPr lang="id-ID" sz="1600"/>
              <a:t>Proses analisis masih manual dan cenderung lama</a:t>
            </a:r>
            <a:endParaRPr sz="1600"/>
          </a:p>
        </p:txBody>
      </p:sp>
      <p:sp>
        <p:nvSpPr>
          <p:cNvPr id="250" name="Google Shape;250;p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pic>
        <p:nvPicPr>
          <p:cNvPr id="251" name="Google Shape;25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0389" y="708870"/>
            <a:ext cx="329432" cy="371983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"/>
          <p:cNvSpPr txBox="1"/>
          <p:nvPr/>
        </p:nvSpPr>
        <p:spPr>
          <a:xfrm>
            <a:off x="420660" y="2168221"/>
            <a:ext cx="1627290" cy="928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None/>
            </a:pPr>
            <a:r>
              <a:rPr b="0" i="0" lang="id-ID" sz="14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Kuisioner menggunakan kertas</a:t>
            </a:r>
            <a:endParaRPr b="0" i="0" sz="140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3" name="Google Shape;253;p2"/>
          <p:cNvSpPr txBox="1"/>
          <p:nvPr/>
        </p:nvSpPr>
        <p:spPr>
          <a:xfrm>
            <a:off x="2030364" y="2170890"/>
            <a:ext cx="2102947" cy="928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None/>
            </a:pPr>
            <a:r>
              <a:rPr b="0" i="0" lang="id-ID" sz="14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Proses data entry susah, lama dan mudah salah</a:t>
            </a:r>
            <a:endParaRPr b="0" i="0" sz="140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4" name="Google Shape;254;p2"/>
          <p:cNvSpPr txBox="1"/>
          <p:nvPr/>
        </p:nvSpPr>
        <p:spPr>
          <a:xfrm>
            <a:off x="4297650" y="2198719"/>
            <a:ext cx="2165684" cy="928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None/>
            </a:pPr>
            <a:r>
              <a:rPr b="0" i="0" lang="id-ID" sz="14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Proses pelaksanaan survei masih belum standar</a:t>
            </a:r>
            <a:endParaRPr b="0" i="0" sz="140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5" name="Google Shape;255;p2"/>
          <p:cNvSpPr txBox="1"/>
          <p:nvPr/>
        </p:nvSpPr>
        <p:spPr>
          <a:xfrm>
            <a:off x="6631664" y="2198719"/>
            <a:ext cx="2165684" cy="928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None/>
            </a:pPr>
            <a:r>
              <a:rPr b="0" i="0" lang="id-ID" sz="14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Sumber daya survei tidak dimiliki oleh setiap SKPD </a:t>
            </a:r>
            <a:endParaRPr b="0" i="0" sz="140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6" name="Google Shape;256;p2"/>
          <p:cNvSpPr txBox="1"/>
          <p:nvPr/>
        </p:nvSpPr>
        <p:spPr>
          <a:xfrm>
            <a:off x="2316828" y="3652746"/>
            <a:ext cx="2165684" cy="928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None/>
            </a:pPr>
            <a:r>
              <a:rPr b="0" i="0" lang="id-ID" sz="14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Dokumentasi hasil survei masih terpencar-pencar</a:t>
            </a:r>
            <a:endParaRPr b="0" i="0" sz="140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7" name="Google Shape;257;p2"/>
          <p:cNvSpPr txBox="1"/>
          <p:nvPr/>
        </p:nvSpPr>
        <p:spPr>
          <a:xfrm>
            <a:off x="4646851" y="3652746"/>
            <a:ext cx="2165684" cy="928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0160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None/>
            </a:pPr>
            <a:r>
              <a:rPr b="0" i="0" lang="id-ID" sz="14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Proses analisis masih manual dan cenderung lama</a:t>
            </a:r>
            <a:endParaRPr b="0" i="0" sz="140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8" name="Google Shape;258;p2"/>
          <p:cNvSpPr/>
          <p:nvPr/>
        </p:nvSpPr>
        <p:spPr>
          <a:xfrm>
            <a:off x="2875880" y="1833194"/>
            <a:ext cx="428018" cy="4280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"/>
          <p:cNvSpPr/>
          <p:nvPr/>
        </p:nvSpPr>
        <p:spPr>
          <a:xfrm>
            <a:off x="7457773" y="1833194"/>
            <a:ext cx="428018" cy="42801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2"/>
          <p:cNvSpPr/>
          <p:nvPr/>
        </p:nvSpPr>
        <p:spPr>
          <a:xfrm>
            <a:off x="5158781" y="1833194"/>
            <a:ext cx="428018" cy="42801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1" name="Google Shape;261;p2"/>
          <p:cNvCxnSpPr>
            <a:stCxn id="262" idx="6"/>
          </p:cNvCxnSpPr>
          <p:nvPr/>
        </p:nvCxnSpPr>
        <p:spPr>
          <a:xfrm rot="10800000">
            <a:off x="-135" y="2039144"/>
            <a:ext cx="1027500" cy="21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2" name="Google Shape;262;p2"/>
          <p:cNvSpPr/>
          <p:nvPr/>
        </p:nvSpPr>
        <p:spPr>
          <a:xfrm flipH="1">
            <a:off x="1027365" y="1821277"/>
            <a:ext cx="439934" cy="43993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3" name="Google Shape;263;p2"/>
          <p:cNvCxnSpPr>
            <a:stCxn id="258" idx="2"/>
          </p:cNvCxnSpPr>
          <p:nvPr/>
        </p:nvCxnSpPr>
        <p:spPr>
          <a:xfrm rot="10800000">
            <a:off x="1474880" y="2047203"/>
            <a:ext cx="14010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4" name="Google Shape;264;p2"/>
          <p:cNvCxnSpPr>
            <a:stCxn id="260" idx="2"/>
          </p:cNvCxnSpPr>
          <p:nvPr/>
        </p:nvCxnSpPr>
        <p:spPr>
          <a:xfrm rot="10800000">
            <a:off x="3311381" y="2037903"/>
            <a:ext cx="1847400" cy="9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5" name="Google Shape;265;p2"/>
          <p:cNvCxnSpPr>
            <a:stCxn id="259" idx="2"/>
          </p:cNvCxnSpPr>
          <p:nvPr/>
        </p:nvCxnSpPr>
        <p:spPr>
          <a:xfrm flipH="1">
            <a:off x="5577973" y="2047203"/>
            <a:ext cx="1879800" cy="7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6" name="Google Shape;266;p2"/>
          <p:cNvCxnSpPr/>
          <p:nvPr/>
        </p:nvCxnSpPr>
        <p:spPr>
          <a:xfrm rot="10800000">
            <a:off x="7876873" y="2062385"/>
            <a:ext cx="1267127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7" name="Google Shape;267;p2"/>
          <p:cNvSpPr/>
          <p:nvPr/>
        </p:nvSpPr>
        <p:spPr>
          <a:xfrm>
            <a:off x="3185661" y="3327894"/>
            <a:ext cx="428018" cy="428018"/>
          </a:xfrm>
          <a:prstGeom prst="ellipse">
            <a:avLst/>
          </a:prstGeom>
          <a:solidFill>
            <a:srgbClr val="CC00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2"/>
          <p:cNvCxnSpPr>
            <a:stCxn id="269" idx="2"/>
          </p:cNvCxnSpPr>
          <p:nvPr/>
        </p:nvCxnSpPr>
        <p:spPr>
          <a:xfrm flipH="1">
            <a:off x="3603063" y="3546293"/>
            <a:ext cx="1871100" cy="3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9" name="Google Shape;269;p2"/>
          <p:cNvSpPr/>
          <p:nvPr/>
        </p:nvSpPr>
        <p:spPr>
          <a:xfrm>
            <a:off x="5474163" y="3332284"/>
            <a:ext cx="428018" cy="428018"/>
          </a:xfrm>
          <a:prstGeom prst="ellipse">
            <a:avLst/>
          </a:prstGeom>
          <a:solidFill>
            <a:srgbClr val="5142B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0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 sz="2000">
                <a:latin typeface="Lato Light"/>
                <a:ea typeface="Lato Light"/>
                <a:cs typeface="Lato Light"/>
                <a:sym typeface="Lato Light"/>
              </a:rPr>
              <a:t>TAMPILAN DASHBOARD DATA MENTAH </a:t>
            </a:r>
            <a:endParaRPr b="1" sz="20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99" name="Google Shape;499;p2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500" name="Google Shape;500;p20"/>
          <p:cNvSpPr txBox="1"/>
          <p:nvPr>
            <p:ph idx="4294967295" type="body"/>
          </p:nvPr>
        </p:nvSpPr>
        <p:spPr>
          <a:xfrm>
            <a:off x="1531092" y="1457978"/>
            <a:ext cx="2088448" cy="31648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id-ID" sz="1800">
                <a:latin typeface="Nixie One"/>
                <a:ea typeface="Nixie One"/>
                <a:cs typeface="Nixie One"/>
                <a:sym typeface="Nixie One"/>
              </a:rPr>
              <a:t>iPhone project</a:t>
            </a:r>
            <a:endParaRPr sz="1800"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id-ID" sz="1400"/>
              <a:t>Show and explain your web, app or software projects using these gadget templates.</a:t>
            </a:r>
            <a:endParaRPr sz="1400"/>
          </a:p>
        </p:txBody>
      </p:sp>
      <p:grpSp>
        <p:nvGrpSpPr>
          <p:cNvPr id="501" name="Google Shape;501;p20"/>
          <p:cNvGrpSpPr/>
          <p:nvPr/>
        </p:nvGrpSpPr>
        <p:grpSpPr>
          <a:xfrm>
            <a:off x="6165436" y="1272209"/>
            <a:ext cx="1701888" cy="3581500"/>
            <a:chOff x="6165436" y="1272209"/>
            <a:chExt cx="1701888" cy="3581500"/>
          </a:xfrm>
        </p:grpSpPr>
        <p:sp>
          <p:nvSpPr>
            <p:cNvPr id="502" name="Google Shape;502;p20"/>
            <p:cNvSpPr/>
            <p:nvPr/>
          </p:nvSpPr>
          <p:spPr>
            <a:xfrm>
              <a:off x="6165436" y="1272209"/>
              <a:ext cx="1701888" cy="3581500"/>
            </a:xfrm>
            <a:custGeom>
              <a:rect b="b" l="l" r="r" t="t"/>
              <a:pathLst>
                <a:path extrusionOk="0" h="54713" w="25999">
                  <a:moveTo>
                    <a:pt x="12966" y="2173"/>
                  </a:moveTo>
                  <a:lnTo>
                    <a:pt x="13169" y="2240"/>
                  </a:lnTo>
                  <a:lnTo>
                    <a:pt x="13373" y="2308"/>
                  </a:lnTo>
                  <a:lnTo>
                    <a:pt x="13441" y="2512"/>
                  </a:lnTo>
                  <a:lnTo>
                    <a:pt x="13509" y="2716"/>
                  </a:lnTo>
                  <a:lnTo>
                    <a:pt x="13441" y="2919"/>
                  </a:lnTo>
                  <a:lnTo>
                    <a:pt x="13373" y="3123"/>
                  </a:lnTo>
                  <a:lnTo>
                    <a:pt x="13169" y="3191"/>
                  </a:lnTo>
                  <a:lnTo>
                    <a:pt x="12966" y="3259"/>
                  </a:lnTo>
                  <a:lnTo>
                    <a:pt x="12762" y="3191"/>
                  </a:lnTo>
                  <a:lnTo>
                    <a:pt x="12626" y="3123"/>
                  </a:lnTo>
                  <a:lnTo>
                    <a:pt x="12491" y="2919"/>
                  </a:lnTo>
                  <a:lnTo>
                    <a:pt x="12423" y="2716"/>
                  </a:lnTo>
                  <a:lnTo>
                    <a:pt x="12491" y="2512"/>
                  </a:lnTo>
                  <a:lnTo>
                    <a:pt x="12626" y="2308"/>
                  </a:lnTo>
                  <a:lnTo>
                    <a:pt x="12762" y="2240"/>
                  </a:lnTo>
                  <a:lnTo>
                    <a:pt x="12966" y="2173"/>
                  </a:lnTo>
                  <a:close/>
                  <a:moveTo>
                    <a:pt x="14934" y="4480"/>
                  </a:moveTo>
                  <a:lnTo>
                    <a:pt x="15002" y="4548"/>
                  </a:lnTo>
                  <a:lnTo>
                    <a:pt x="15070" y="4684"/>
                  </a:lnTo>
                  <a:lnTo>
                    <a:pt x="15138" y="4752"/>
                  </a:lnTo>
                  <a:lnTo>
                    <a:pt x="15070" y="4888"/>
                  </a:lnTo>
                  <a:lnTo>
                    <a:pt x="15002" y="5024"/>
                  </a:lnTo>
                  <a:lnTo>
                    <a:pt x="14934" y="5024"/>
                  </a:lnTo>
                  <a:lnTo>
                    <a:pt x="14799" y="5091"/>
                  </a:lnTo>
                  <a:lnTo>
                    <a:pt x="11065" y="5091"/>
                  </a:lnTo>
                  <a:lnTo>
                    <a:pt x="10929" y="5024"/>
                  </a:lnTo>
                  <a:lnTo>
                    <a:pt x="10861" y="5024"/>
                  </a:lnTo>
                  <a:lnTo>
                    <a:pt x="10794" y="4888"/>
                  </a:lnTo>
                  <a:lnTo>
                    <a:pt x="10726" y="4752"/>
                  </a:lnTo>
                  <a:lnTo>
                    <a:pt x="10794" y="4684"/>
                  </a:lnTo>
                  <a:lnTo>
                    <a:pt x="10861" y="4548"/>
                  </a:lnTo>
                  <a:lnTo>
                    <a:pt x="10929" y="4480"/>
                  </a:lnTo>
                  <a:close/>
                  <a:moveTo>
                    <a:pt x="23963" y="7807"/>
                  </a:moveTo>
                  <a:lnTo>
                    <a:pt x="23963" y="7875"/>
                  </a:lnTo>
                  <a:lnTo>
                    <a:pt x="23963" y="46771"/>
                  </a:lnTo>
                  <a:lnTo>
                    <a:pt x="23963" y="46838"/>
                  </a:lnTo>
                  <a:lnTo>
                    <a:pt x="1969" y="46838"/>
                  </a:lnTo>
                  <a:lnTo>
                    <a:pt x="1969" y="46771"/>
                  </a:lnTo>
                  <a:lnTo>
                    <a:pt x="1969" y="7875"/>
                  </a:lnTo>
                  <a:lnTo>
                    <a:pt x="1969" y="7807"/>
                  </a:lnTo>
                  <a:close/>
                  <a:moveTo>
                    <a:pt x="12558" y="48536"/>
                  </a:moveTo>
                  <a:lnTo>
                    <a:pt x="12151" y="48671"/>
                  </a:lnTo>
                  <a:lnTo>
                    <a:pt x="11812" y="48875"/>
                  </a:lnTo>
                  <a:lnTo>
                    <a:pt x="11472" y="49146"/>
                  </a:lnTo>
                  <a:lnTo>
                    <a:pt x="11269" y="49418"/>
                  </a:lnTo>
                  <a:lnTo>
                    <a:pt x="11065" y="49825"/>
                  </a:lnTo>
                  <a:lnTo>
                    <a:pt x="10929" y="50165"/>
                  </a:lnTo>
                  <a:lnTo>
                    <a:pt x="10861" y="50640"/>
                  </a:lnTo>
                  <a:lnTo>
                    <a:pt x="10929" y="51047"/>
                  </a:lnTo>
                  <a:lnTo>
                    <a:pt x="11065" y="51454"/>
                  </a:lnTo>
                  <a:lnTo>
                    <a:pt x="11269" y="51794"/>
                  </a:lnTo>
                  <a:lnTo>
                    <a:pt x="11472" y="52065"/>
                  </a:lnTo>
                  <a:lnTo>
                    <a:pt x="11812" y="52337"/>
                  </a:lnTo>
                  <a:lnTo>
                    <a:pt x="12151" y="52541"/>
                  </a:lnTo>
                  <a:lnTo>
                    <a:pt x="12558" y="52676"/>
                  </a:lnTo>
                  <a:lnTo>
                    <a:pt x="12966" y="52744"/>
                  </a:lnTo>
                  <a:lnTo>
                    <a:pt x="13373" y="52676"/>
                  </a:lnTo>
                  <a:lnTo>
                    <a:pt x="13780" y="52541"/>
                  </a:lnTo>
                  <a:lnTo>
                    <a:pt x="14120" y="52337"/>
                  </a:lnTo>
                  <a:lnTo>
                    <a:pt x="14459" y="52065"/>
                  </a:lnTo>
                  <a:lnTo>
                    <a:pt x="14731" y="51794"/>
                  </a:lnTo>
                  <a:lnTo>
                    <a:pt x="14934" y="51454"/>
                  </a:lnTo>
                  <a:lnTo>
                    <a:pt x="15002" y="51047"/>
                  </a:lnTo>
                  <a:lnTo>
                    <a:pt x="15070" y="50640"/>
                  </a:lnTo>
                  <a:lnTo>
                    <a:pt x="15002" y="50165"/>
                  </a:lnTo>
                  <a:lnTo>
                    <a:pt x="14934" y="49825"/>
                  </a:lnTo>
                  <a:lnTo>
                    <a:pt x="14731" y="49418"/>
                  </a:lnTo>
                  <a:lnTo>
                    <a:pt x="14459" y="49146"/>
                  </a:lnTo>
                  <a:lnTo>
                    <a:pt x="14120" y="48875"/>
                  </a:lnTo>
                  <a:lnTo>
                    <a:pt x="13780" y="48671"/>
                  </a:lnTo>
                  <a:lnTo>
                    <a:pt x="13373" y="48536"/>
                  </a:lnTo>
                  <a:close/>
                  <a:moveTo>
                    <a:pt x="12966" y="48332"/>
                  </a:moveTo>
                  <a:lnTo>
                    <a:pt x="13441" y="48400"/>
                  </a:lnTo>
                  <a:lnTo>
                    <a:pt x="13848" y="48536"/>
                  </a:lnTo>
                  <a:lnTo>
                    <a:pt x="14256" y="48739"/>
                  </a:lnTo>
                  <a:lnTo>
                    <a:pt x="14595" y="49011"/>
                  </a:lnTo>
                  <a:lnTo>
                    <a:pt x="14866" y="49350"/>
                  </a:lnTo>
                  <a:lnTo>
                    <a:pt x="15070" y="49757"/>
                  </a:lnTo>
                  <a:lnTo>
                    <a:pt x="15206" y="50165"/>
                  </a:lnTo>
                  <a:lnTo>
                    <a:pt x="15274" y="50640"/>
                  </a:lnTo>
                  <a:lnTo>
                    <a:pt x="15206" y="51047"/>
                  </a:lnTo>
                  <a:lnTo>
                    <a:pt x="15070" y="51522"/>
                  </a:lnTo>
                  <a:lnTo>
                    <a:pt x="14866" y="51862"/>
                  </a:lnTo>
                  <a:lnTo>
                    <a:pt x="14595" y="52201"/>
                  </a:lnTo>
                  <a:lnTo>
                    <a:pt x="14256" y="52473"/>
                  </a:lnTo>
                  <a:lnTo>
                    <a:pt x="13848" y="52676"/>
                  </a:lnTo>
                  <a:lnTo>
                    <a:pt x="13441" y="52812"/>
                  </a:lnTo>
                  <a:lnTo>
                    <a:pt x="12966" y="52880"/>
                  </a:lnTo>
                  <a:lnTo>
                    <a:pt x="12558" y="52812"/>
                  </a:lnTo>
                  <a:lnTo>
                    <a:pt x="12083" y="52676"/>
                  </a:lnTo>
                  <a:lnTo>
                    <a:pt x="11744" y="52473"/>
                  </a:lnTo>
                  <a:lnTo>
                    <a:pt x="11404" y="52201"/>
                  </a:lnTo>
                  <a:lnTo>
                    <a:pt x="11133" y="51862"/>
                  </a:lnTo>
                  <a:lnTo>
                    <a:pt x="10929" y="51522"/>
                  </a:lnTo>
                  <a:lnTo>
                    <a:pt x="10794" y="51047"/>
                  </a:lnTo>
                  <a:lnTo>
                    <a:pt x="10726" y="50640"/>
                  </a:lnTo>
                  <a:lnTo>
                    <a:pt x="10794" y="50165"/>
                  </a:lnTo>
                  <a:lnTo>
                    <a:pt x="10929" y="49757"/>
                  </a:lnTo>
                  <a:lnTo>
                    <a:pt x="11133" y="49350"/>
                  </a:lnTo>
                  <a:lnTo>
                    <a:pt x="11404" y="49011"/>
                  </a:lnTo>
                  <a:lnTo>
                    <a:pt x="11744" y="48739"/>
                  </a:lnTo>
                  <a:lnTo>
                    <a:pt x="12083" y="48536"/>
                  </a:lnTo>
                  <a:lnTo>
                    <a:pt x="12558" y="48400"/>
                  </a:lnTo>
                  <a:lnTo>
                    <a:pt x="12966" y="48332"/>
                  </a:lnTo>
                  <a:close/>
                  <a:moveTo>
                    <a:pt x="3938" y="679"/>
                  </a:moveTo>
                  <a:lnTo>
                    <a:pt x="3259" y="747"/>
                  </a:lnTo>
                  <a:lnTo>
                    <a:pt x="2648" y="951"/>
                  </a:lnTo>
                  <a:lnTo>
                    <a:pt x="2105" y="1222"/>
                  </a:lnTo>
                  <a:lnTo>
                    <a:pt x="1630" y="1629"/>
                  </a:lnTo>
                  <a:lnTo>
                    <a:pt x="1290" y="2105"/>
                  </a:lnTo>
                  <a:lnTo>
                    <a:pt x="951" y="2648"/>
                  </a:lnTo>
                  <a:lnTo>
                    <a:pt x="747" y="3259"/>
                  </a:lnTo>
                  <a:lnTo>
                    <a:pt x="747" y="3870"/>
                  </a:lnTo>
                  <a:lnTo>
                    <a:pt x="747" y="50776"/>
                  </a:lnTo>
                  <a:lnTo>
                    <a:pt x="747" y="51387"/>
                  </a:lnTo>
                  <a:lnTo>
                    <a:pt x="951" y="51997"/>
                  </a:lnTo>
                  <a:lnTo>
                    <a:pt x="1290" y="52541"/>
                  </a:lnTo>
                  <a:lnTo>
                    <a:pt x="1630" y="53016"/>
                  </a:lnTo>
                  <a:lnTo>
                    <a:pt x="2105" y="53423"/>
                  </a:lnTo>
                  <a:lnTo>
                    <a:pt x="2648" y="53695"/>
                  </a:lnTo>
                  <a:lnTo>
                    <a:pt x="3259" y="53898"/>
                  </a:lnTo>
                  <a:lnTo>
                    <a:pt x="3938" y="53966"/>
                  </a:lnTo>
                  <a:lnTo>
                    <a:pt x="22062" y="53966"/>
                  </a:lnTo>
                  <a:lnTo>
                    <a:pt x="22741" y="53898"/>
                  </a:lnTo>
                  <a:lnTo>
                    <a:pt x="23352" y="53695"/>
                  </a:lnTo>
                  <a:lnTo>
                    <a:pt x="23895" y="53423"/>
                  </a:lnTo>
                  <a:lnTo>
                    <a:pt x="24370" y="53016"/>
                  </a:lnTo>
                  <a:lnTo>
                    <a:pt x="24709" y="52541"/>
                  </a:lnTo>
                  <a:lnTo>
                    <a:pt x="25049" y="51997"/>
                  </a:lnTo>
                  <a:lnTo>
                    <a:pt x="25252" y="51387"/>
                  </a:lnTo>
                  <a:lnTo>
                    <a:pt x="25320" y="50776"/>
                  </a:lnTo>
                  <a:lnTo>
                    <a:pt x="25320" y="3870"/>
                  </a:lnTo>
                  <a:lnTo>
                    <a:pt x="25252" y="3259"/>
                  </a:lnTo>
                  <a:lnTo>
                    <a:pt x="25049" y="2648"/>
                  </a:lnTo>
                  <a:lnTo>
                    <a:pt x="24709" y="2105"/>
                  </a:lnTo>
                  <a:lnTo>
                    <a:pt x="24370" y="1629"/>
                  </a:lnTo>
                  <a:lnTo>
                    <a:pt x="23895" y="1222"/>
                  </a:lnTo>
                  <a:lnTo>
                    <a:pt x="23352" y="951"/>
                  </a:lnTo>
                  <a:lnTo>
                    <a:pt x="22741" y="747"/>
                  </a:lnTo>
                  <a:lnTo>
                    <a:pt x="22062" y="679"/>
                  </a:lnTo>
                  <a:close/>
                  <a:moveTo>
                    <a:pt x="22062" y="543"/>
                  </a:moveTo>
                  <a:lnTo>
                    <a:pt x="22741" y="611"/>
                  </a:lnTo>
                  <a:lnTo>
                    <a:pt x="23419" y="815"/>
                  </a:lnTo>
                  <a:lnTo>
                    <a:pt x="23963" y="1086"/>
                  </a:lnTo>
                  <a:lnTo>
                    <a:pt x="24438" y="1494"/>
                  </a:lnTo>
                  <a:lnTo>
                    <a:pt x="24845" y="2037"/>
                  </a:lnTo>
                  <a:lnTo>
                    <a:pt x="25184" y="2580"/>
                  </a:lnTo>
                  <a:lnTo>
                    <a:pt x="25388" y="3191"/>
                  </a:lnTo>
                  <a:lnTo>
                    <a:pt x="25456" y="3870"/>
                  </a:lnTo>
                  <a:lnTo>
                    <a:pt x="25456" y="50776"/>
                  </a:lnTo>
                  <a:lnTo>
                    <a:pt x="25388" y="51454"/>
                  </a:lnTo>
                  <a:lnTo>
                    <a:pt x="25184" y="52065"/>
                  </a:lnTo>
                  <a:lnTo>
                    <a:pt x="24845" y="52676"/>
                  </a:lnTo>
                  <a:lnTo>
                    <a:pt x="24438" y="53151"/>
                  </a:lnTo>
                  <a:lnTo>
                    <a:pt x="23963" y="53559"/>
                  </a:lnTo>
                  <a:lnTo>
                    <a:pt x="23419" y="53898"/>
                  </a:lnTo>
                  <a:lnTo>
                    <a:pt x="22741" y="54102"/>
                  </a:lnTo>
                  <a:lnTo>
                    <a:pt x="22062" y="54170"/>
                  </a:lnTo>
                  <a:lnTo>
                    <a:pt x="3938" y="54170"/>
                  </a:lnTo>
                  <a:lnTo>
                    <a:pt x="3259" y="54102"/>
                  </a:lnTo>
                  <a:lnTo>
                    <a:pt x="2580" y="53898"/>
                  </a:lnTo>
                  <a:lnTo>
                    <a:pt x="2037" y="53559"/>
                  </a:lnTo>
                  <a:lnTo>
                    <a:pt x="1562" y="53151"/>
                  </a:lnTo>
                  <a:lnTo>
                    <a:pt x="1154" y="52676"/>
                  </a:lnTo>
                  <a:lnTo>
                    <a:pt x="815" y="52065"/>
                  </a:lnTo>
                  <a:lnTo>
                    <a:pt x="611" y="51454"/>
                  </a:lnTo>
                  <a:lnTo>
                    <a:pt x="543" y="50776"/>
                  </a:lnTo>
                  <a:lnTo>
                    <a:pt x="543" y="3870"/>
                  </a:lnTo>
                  <a:lnTo>
                    <a:pt x="611" y="3191"/>
                  </a:lnTo>
                  <a:lnTo>
                    <a:pt x="815" y="2580"/>
                  </a:lnTo>
                  <a:lnTo>
                    <a:pt x="1154" y="2037"/>
                  </a:lnTo>
                  <a:lnTo>
                    <a:pt x="1562" y="1494"/>
                  </a:lnTo>
                  <a:lnTo>
                    <a:pt x="2037" y="1086"/>
                  </a:lnTo>
                  <a:lnTo>
                    <a:pt x="2580" y="815"/>
                  </a:lnTo>
                  <a:lnTo>
                    <a:pt x="3259" y="611"/>
                  </a:lnTo>
                  <a:lnTo>
                    <a:pt x="3938" y="543"/>
                  </a:lnTo>
                  <a:close/>
                  <a:moveTo>
                    <a:pt x="3938" y="0"/>
                  </a:moveTo>
                  <a:lnTo>
                    <a:pt x="3123" y="68"/>
                  </a:lnTo>
                  <a:lnTo>
                    <a:pt x="2444" y="272"/>
                  </a:lnTo>
                  <a:lnTo>
                    <a:pt x="1765" y="611"/>
                  </a:lnTo>
                  <a:lnTo>
                    <a:pt x="1154" y="1154"/>
                  </a:lnTo>
                  <a:lnTo>
                    <a:pt x="679" y="1697"/>
                  </a:lnTo>
                  <a:lnTo>
                    <a:pt x="272" y="2376"/>
                  </a:lnTo>
                  <a:lnTo>
                    <a:pt x="68" y="3123"/>
                  </a:lnTo>
                  <a:lnTo>
                    <a:pt x="0" y="3870"/>
                  </a:lnTo>
                  <a:lnTo>
                    <a:pt x="0" y="50776"/>
                  </a:lnTo>
                  <a:lnTo>
                    <a:pt x="68" y="51522"/>
                  </a:lnTo>
                  <a:lnTo>
                    <a:pt x="272" y="52269"/>
                  </a:lnTo>
                  <a:lnTo>
                    <a:pt x="679" y="52948"/>
                  </a:lnTo>
                  <a:lnTo>
                    <a:pt x="1154" y="53559"/>
                  </a:lnTo>
                  <a:lnTo>
                    <a:pt x="1765" y="54034"/>
                  </a:lnTo>
                  <a:lnTo>
                    <a:pt x="2444" y="54373"/>
                  </a:lnTo>
                  <a:lnTo>
                    <a:pt x="3123" y="54645"/>
                  </a:lnTo>
                  <a:lnTo>
                    <a:pt x="3938" y="54713"/>
                  </a:lnTo>
                  <a:lnTo>
                    <a:pt x="22062" y="54713"/>
                  </a:lnTo>
                  <a:lnTo>
                    <a:pt x="22876" y="54645"/>
                  </a:lnTo>
                  <a:lnTo>
                    <a:pt x="23555" y="54373"/>
                  </a:lnTo>
                  <a:lnTo>
                    <a:pt x="24234" y="54034"/>
                  </a:lnTo>
                  <a:lnTo>
                    <a:pt x="24845" y="53559"/>
                  </a:lnTo>
                  <a:lnTo>
                    <a:pt x="25320" y="52948"/>
                  </a:lnTo>
                  <a:lnTo>
                    <a:pt x="25727" y="52269"/>
                  </a:lnTo>
                  <a:lnTo>
                    <a:pt x="25931" y="51522"/>
                  </a:lnTo>
                  <a:lnTo>
                    <a:pt x="25999" y="50776"/>
                  </a:lnTo>
                  <a:lnTo>
                    <a:pt x="25999" y="3870"/>
                  </a:lnTo>
                  <a:lnTo>
                    <a:pt x="25931" y="3123"/>
                  </a:lnTo>
                  <a:lnTo>
                    <a:pt x="25727" y="2376"/>
                  </a:lnTo>
                  <a:lnTo>
                    <a:pt x="25320" y="1697"/>
                  </a:lnTo>
                  <a:lnTo>
                    <a:pt x="24845" y="1154"/>
                  </a:lnTo>
                  <a:lnTo>
                    <a:pt x="24234" y="611"/>
                  </a:lnTo>
                  <a:lnTo>
                    <a:pt x="23555" y="272"/>
                  </a:lnTo>
                  <a:lnTo>
                    <a:pt x="22876" y="68"/>
                  </a:lnTo>
                  <a:lnTo>
                    <a:pt x="22062" y="0"/>
                  </a:lnTo>
                  <a:close/>
                </a:path>
              </a:pathLst>
            </a:custGeom>
            <a:solidFill>
              <a:srgbClr val="6D9EEB"/>
            </a:solidFill>
            <a:ln cap="flat" cmpd="sng" w="9525">
              <a:solidFill>
                <a:srgbClr val="0E004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s://lh6.googleusercontent.com/bZdjYGj19t3fcfwDbrPrNblKUvr3_3vT2HZ1a30s58CcyESBCdiaUZN5x7Mpfxj6eF-rhsIkWE-Om-kDIH4IuiOy_yDsq8wPuCSTgrCNZ5OhzDm77JPTpCbRlgmBUQJaFtwK1a_uzm0" id="503" name="Google Shape;503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298599" y="1791176"/>
              <a:ext cx="1455274" cy="255959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4" name="Google Shape;504;p20"/>
          <p:cNvGrpSpPr/>
          <p:nvPr/>
        </p:nvGrpSpPr>
        <p:grpSpPr>
          <a:xfrm>
            <a:off x="805387" y="1313529"/>
            <a:ext cx="4696188" cy="3656036"/>
            <a:chOff x="805387" y="1313529"/>
            <a:chExt cx="4696188" cy="3656036"/>
          </a:xfrm>
        </p:grpSpPr>
        <p:sp>
          <p:nvSpPr>
            <p:cNvPr id="505" name="Google Shape;505;p20"/>
            <p:cNvSpPr/>
            <p:nvPr/>
          </p:nvSpPr>
          <p:spPr>
            <a:xfrm>
              <a:off x="988828" y="1431998"/>
              <a:ext cx="4362559" cy="280636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20"/>
            <p:cNvSpPr/>
            <p:nvPr/>
          </p:nvSpPr>
          <p:spPr>
            <a:xfrm>
              <a:off x="805387" y="1313529"/>
              <a:ext cx="4696188" cy="3656036"/>
            </a:xfrm>
            <a:custGeom>
              <a:rect b="b" l="l" r="r" t="t"/>
              <a:pathLst>
                <a:path extrusionOk="0" h="111665" w="143434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8E7CC3"/>
            </a:solidFill>
            <a:ln cap="flat" cmpd="sng" w="9525">
              <a:solidFill>
                <a:srgbClr val="0E004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s://lh5.googleusercontent.com/l6DqSYnnfM8gVmEa9pxrCk7W20RwvXlYSKVe-GklQGNJ_bfFmAMCiCg3ZX5OemlPnWwxx5Wp-FKrdeg1ovN0vwBnglYszhaVYa_3CQGNsEqj3O99yTmgFjAEcYVpLWUhdvyXtYopNS0" id="507" name="Google Shape;507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81454" y="1799115"/>
              <a:ext cx="4346337" cy="216082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1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 sz="2000">
                <a:latin typeface="Lato Light"/>
                <a:ea typeface="Lato Light"/>
                <a:cs typeface="Lato Light"/>
                <a:sym typeface="Lato Light"/>
              </a:rPr>
              <a:t>TAMPILAN DASHBOARD AUTOGENERATED ANALYSIS </a:t>
            </a:r>
            <a:endParaRPr b="1" sz="20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13" name="Google Shape;513;p2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514" name="Google Shape;514;p21"/>
          <p:cNvSpPr txBox="1"/>
          <p:nvPr>
            <p:ph idx="4294967295" type="body"/>
          </p:nvPr>
        </p:nvSpPr>
        <p:spPr>
          <a:xfrm>
            <a:off x="1531092" y="1457978"/>
            <a:ext cx="2088448" cy="31648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id-ID" sz="1800">
                <a:latin typeface="Nixie One"/>
                <a:ea typeface="Nixie One"/>
                <a:cs typeface="Nixie One"/>
                <a:sym typeface="Nixie One"/>
              </a:rPr>
              <a:t>iPhone project</a:t>
            </a:r>
            <a:endParaRPr sz="1800"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id-ID" sz="1400"/>
              <a:t>Show and explain your web, app or software projects using these gadget templates.</a:t>
            </a:r>
            <a:endParaRPr sz="1400"/>
          </a:p>
        </p:txBody>
      </p:sp>
      <p:grpSp>
        <p:nvGrpSpPr>
          <p:cNvPr id="515" name="Google Shape;515;p21"/>
          <p:cNvGrpSpPr/>
          <p:nvPr/>
        </p:nvGrpSpPr>
        <p:grpSpPr>
          <a:xfrm>
            <a:off x="805387" y="1313529"/>
            <a:ext cx="4696188" cy="3656036"/>
            <a:chOff x="805387" y="1313529"/>
            <a:chExt cx="4696188" cy="3656036"/>
          </a:xfrm>
        </p:grpSpPr>
        <p:sp>
          <p:nvSpPr>
            <p:cNvPr id="516" name="Google Shape;516;p21"/>
            <p:cNvSpPr/>
            <p:nvPr/>
          </p:nvSpPr>
          <p:spPr>
            <a:xfrm>
              <a:off x="988828" y="1431998"/>
              <a:ext cx="4362559" cy="280636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21"/>
            <p:cNvSpPr/>
            <p:nvPr/>
          </p:nvSpPr>
          <p:spPr>
            <a:xfrm>
              <a:off x="805387" y="1313529"/>
              <a:ext cx="4696188" cy="3656036"/>
            </a:xfrm>
            <a:custGeom>
              <a:rect b="b" l="l" r="r" t="t"/>
              <a:pathLst>
                <a:path extrusionOk="0" h="111665" w="143434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8E7CC3"/>
            </a:solidFill>
            <a:ln cap="flat" cmpd="sng" w="9525">
              <a:solidFill>
                <a:srgbClr val="0E004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s://lh6.googleusercontent.com/mOdwgFIIHqqkP_Aq9fkcKa5NbrDjGlrW0avJatZqt7pfOSf5lkO9qhvArexM_cFG1Edb9Isdc9drGwc8jM0To6nmptxhyWjx2Umfn_h1qozn82JCZKbg4lItENwt_h_efrzTTF3S1DE" id="518" name="Google Shape;518;p2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88828" y="1736120"/>
              <a:ext cx="4339077" cy="23046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9" name="Google Shape;519;p21"/>
          <p:cNvGrpSpPr/>
          <p:nvPr/>
        </p:nvGrpSpPr>
        <p:grpSpPr>
          <a:xfrm>
            <a:off x="6165436" y="1272209"/>
            <a:ext cx="1701888" cy="3581500"/>
            <a:chOff x="6165436" y="1272209"/>
            <a:chExt cx="1701888" cy="3581500"/>
          </a:xfrm>
        </p:grpSpPr>
        <p:sp>
          <p:nvSpPr>
            <p:cNvPr id="520" name="Google Shape;520;p21"/>
            <p:cNvSpPr/>
            <p:nvPr/>
          </p:nvSpPr>
          <p:spPr>
            <a:xfrm>
              <a:off x="6165436" y="1272209"/>
              <a:ext cx="1701888" cy="3581500"/>
            </a:xfrm>
            <a:custGeom>
              <a:rect b="b" l="l" r="r" t="t"/>
              <a:pathLst>
                <a:path extrusionOk="0" h="54713" w="25999">
                  <a:moveTo>
                    <a:pt x="12966" y="2173"/>
                  </a:moveTo>
                  <a:lnTo>
                    <a:pt x="13169" y="2240"/>
                  </a:lnTo>
                  <a:lnTo>
                    <a:pt x="13373" y="2308"/>
                  </a:lnTo>
                  <a:lnTo>
                    <a:pt x="13441" y="2512"/>
                  </a:lnTo>
                  <a:lnTo>
                    <a:pt x="13509" y="2716"/>
                  </a:lnTo>
                  <a:lnTo>
                    <a:pt x="13441" y="2919"/>
                  </a:lnTo>
                  <a:lnTo>
                    <a:pt x="13373" y="3123"/>
                  </a:lnTo>
                  <a:lnTo>
                    <a:pt x="13169" y="3191"/>
                  </a:lnTo>
                  <a:lnTo>
                    <a:pt x="12966" y="3259"/>
                  </a:lnTo>
                  <a:lnTo>
                    <a:pt x="12762" y="3191"/>
                  </a:lnTo>
                  <a:lnTo>
                    <a:pt x="12626" y="3123"/>
                  </a:lnTo>
                  <a:lnTo>
                    <a:pt x="12491" y="2919"/>
                  </a:lnTo>
                  <a:lnTo>
                    <a:pt x="12423" y="2716"/>
                  </a:lnTo>
                  <a:lnTo>
                    <a:pt x="12491" y="2512"/>
                  </a:lnTo>
                  <a:lnTo>
                    <a:pt x="12626" y="2308"/>
                  </a:lnTo>
                  <a:lnTo>
                    <a:pt x="12762" y="2240"/>
                  </a:lnTo>
                  <a:lnTo>
                    <a:pt x="12966" y="2173"/>
                  </a:lnTo>
                  <a:close/>
                  <a:moveTo>
                    <a:pt x="14934" y="4480"/>
                  </a:moveTo>
                  <a:lnTo>
                    <a:pt x="15002" y="4548"/>
                  </a:lnTo>
                  <a:lnTo>
                    <a:pt x="15070" y="4684"/>
                  </a:lnTo>
                  <a:lnTo>
                    <a:pt x="15138" y="4752"/>
                  </a:lnTo>
                  <a:lnTo>
                    <a:pt x="15070" y="4888"/>
                  </a:lnTo>
                  <a:lnTo>
                    <a:pt x="15002" y="5024"/>
                  </a:lnTo>
                  <a:lnTo>
                    <a:pt x="14934" y="5024"/>
                  </a:lnTo>
                  <a:lnTo>
                    <a:pt x="14799" y="5091"/>
                  </a:lnTo>
                  <a:lnTo>
                    <a:pt x="11065" y="5091"/>
                  </a:lnTo>
                  <a:lnTo>
                    <a:pt x="10929" y="5024"/>
                  </a:lnTo>
                  <a:lnTo>
                    <a:pt x="10861" y="5024"/>
                  </a:lnTo>
                  <a:lnTo>
                    <a:pt x="10794" y="4888"/>
                  </a:lnTo>
                  <a:lnTo>
                    <a:pt x="10726" y="4752"/>
                  </a:lnTo>
                  <a:lnTo>
                    <a:pt x="10794" y="4684"/>
                  </a:lnTo>
                  <a:lnTo>
                    <a:pt x="10861" y="4548"/>
                  </a:lnTo>
                  <a:lnTo>
                    <a:pt x="10929" y="4480"/>
                  </a:lnTo>
                  <a:close/>
                  <a:moveTo>
                    <a:pt x="23963" y="7807"/>
                  </a:moveTo>
                  <a:lnTo>
                    <a:pt x="23963" y="7875"/>
                  </a:lnTo>
                  <a:lnTo>
                    <a:pt x="23963" y="46771"/>
                  </a:lnTo>
                  <a:lnTo>
                    <a:pt x="23963" y="46838"/>
                  </a:lnTo>
                  <a:lnTo>
                    <a:pt x="1969" y="46838"/>
                  </a:lnTo>
                  <a:lnTo>
                    <a:pt x="1969" y="46771"/>
                  </a:lnTo>
                  <a:lnTo>
                    <a:pt x="1969" y="7875"/>
                  </a:lnTo>
                  <a:lnTo>
                    <a:pt x="1969" y="7807"/>
                  </a:lnTo>
                  <a:close/>
                  <a:moveTo>
                    <a:pt x="12558" y="48536"/>
                  </a:moveTo>
                  <a:lnTo>
                    <a:pt x="12151" y="48671"/>
                  </a:lnTo>
                  <a:lnTo>
                    <a:pt x="11812" y="48875"/>
                  </a:lnTo>
                  <a:lnTo>
                    <a:pt x="11472" y="49146"/>
                  </a:lnTo>
                  <a:lnTo>
                    <a:pt x="11269" y="49418"/>
                  </a:lnTo>
                  <a:lnTo>
                    <a:pt x="11065" y="49825"/>
                  </a:lnTo>
                  <a:lnTo>
                    <a:pt x="10929" y="50165"/>
                  </a:lnTo>
                  <a:lnTo>
                    <a:pt x="10861" y="50640"/>
                  </a:lnTo>
                  <a:lnTo>
                    <a:pt x="10929" y="51047"/>
                  </a:lnTo>
                  <a:lnTo>
                    <a:pt x="11065" y="51454"/>
                  </a:lnTo>
                  <a:lnTo>
                    <a:pt x="11269" y="51794"/>
                  </a:lnTo>
                  <a:lnTo>
                    <a:pt x="11472" y="52065"/>
                  </a:lnTo>
                  <a:lnTo>
                    <a:pt x="11812" y="52337"/>
                  </a:lnTo>
                  <a:lnTo>
                    <a:pt x="12151" y="52541"/>
                  </a:lnTo>
                  <a:lnTo>
                    <a:pt x="12558" y="52676"/>
                  </a:lnTo>
                  <a:lnTo>
                    <a:pt x="12966" y="52744"/>
                  </a:lnTo>
                  <a:lnTo>
                    <a:pt x="13373" y="52676"/>
                  </a:lnTo>
                  <a:lnTo>
                    <a:pt x="13780" y="52541"/>
                  </a:lnTo>
                  <a:lnTo>
                    <a:pt x="14120" y="52337"/>
                  </a:lnTo>
                  <a:lnTo>
                    <a:pt x="14459" y="52065"/>
                  </a:lnTo>
                  <a:lnTo>
                    <a:pt x="14731" y="51794"/>
                  </a:lnTo>
                  <a:lnTo>
                    <a:pt x="14934" y="51454"/>
                  </a:lnTo>
                  <a:lnTo>
                    <a:pt x="15002" y="51047"/>
                  </a:lnTo>
                  <a:lnTo>
                    <a:pt x="15070" y="50640"/>
                  </a:lnTo>
                  <a:lnTo>
                    <a:pt x="15002" y="50165"/>
                  </a:lnTo>
                  <a:lnTo>
                    <a:pt x="14934" y="49825"/>
                  </a:lnTo>
                  <a:lnTo>
                    <a:pt x="14731" y="49418"/>
                  </a:lnTo>
                  <a:lnTo>
                    <a:pt x="14459" y="49146"/>
                  </a:lnTo>
                  <a:lnTo>
                    <a:pt x="14120" y="48875"/>
                  </a:lnTo>
                  <a:lnTo>
                    <a:pt x="13780" y="48671"/>
                  </a:lnTo>
                  <a:lnTo>
                    <a:pt x="13373" y="48536"/>
                  </a:lnTo>
                  <a:close/>
                  <a:moveTo>
                    <a:pt x="12966" y="48332"/>
                  </a:moveTo>
                  <a:lnTo>
                    <a:pt x="13441" y="48400"/>
                  </a:lnTo>
                  <a:lnTo>
                    <a:pt x="13848" y="48536"/>
                  </a:lnTo>
                  <a:lnTo>
                    <a:pt x="14256" y="48739"/>
                  </a:lnTo>
                  <a:lnTo>
                    <a:pt x="14595" y="49011"/>
                  </a:lnTo>
                  <a:lnTo>
                    <a:pt x="14866" y="49350"/>
                  </a:lnTo>
                  <a:lnTo>
                    <a:pt x="15070" y="49757"/>
                  </a:lnTo>
                  <a:lnTo>
                    <a:pt x="15206" y="50165"/>
                  </a:lnTo>
                  <a:lnTo>
                    <a:pt x="15274" y="50640"/>
                  </a:lnTo>
                  <a:lnTo>
                    <a:pt x="15206" y="51047"/>
                  </a:lnTo>
                  <a:lnTo>
                    <a:pt x="15070" y="51522"/>
                  </a:lnTo>
                  <a:lnTo>
                    <a:pt x="14866" y="51862"/>
                  </a:lnTo>
                  <a:lnTo>
                    <a:pt x="14595" y="52201"/>
                  </a:lnTo>
                  <a:lnTo>
                    <a:pt x="14256" y="52473"/>
                  </a:lnTo>
                  <a:lnTo>
                    <a:pt x="13848" y="52676"/>
                  </a:lnTo>
                  <a:lnTo>
                    <a:pt x="13441" y="52812"/>
                  </a:lnTo>
                  <a:lnTo>
                    <a:pt x="12966" y="52880"/>
                  </a:lnTo>
                  <a:lnTo>
                    <a:pt x="12558" y="52812"/>
                  </a:lnTo>
                  <a:lnTo>
                    <a:pt x="12083" y="52676"/>
                  </a:lnTo>
                  <a:lnTo>
                    <a:pt x="11744" y="52473"/>
                  </a:lnTo>
                  <a:lnTo>
                    <a:pt x="11404" y="52201"/>
                  </a:lnTo>
                  <a:lnTo>
                    <a:pt x="11133" y="51862"/>
                  </a:lnTo>
                  <a:lnTo>
                    <a:pt x="10929" y="51522"/>
                  </a:lnTo>
                  <a:lnTo>
                    <a:pt x="10794" y="51047"/>
                  </a:lnTo>
                  <a:lnTo>
                    <a:pt x="10726" y="50640"/>
                  </a:lnTo>
                  <a:lnTo>
                    <a:pt x="10794" y="50165"/>
                  </a:lnTo>
                  <a:lnTo>
                    <a:pt x="10929" y="49757"/>
                  </a:lnTo>
                  <a:lnTo>
                    <a:pt x="11133" y="49350"/>
                  </a:lnTo>
                  <a:lnTo>
                    <a:pt x="11404" y="49011"/>
                  </a:lnTo>
                  <a:lnTo>
                    <a:pt x="11744" y="48739"/>
                  </a:lnTo>
                  <a:lnTo>
                    <a:pt x="12083" y="48536"/>
                  </a:lnTo>
                  <a:lnTo>
                    <a:pt x="12558" y="48400"/>
                  </a:lnTo>
                  <a:lnTo>
                    <a:pt x="12966" y="48332"/>
                  </a:lnTo>
                  <a:close/>
                  <a:moveTo>
                    <a:pt x="3938" y="679"/>
                  </a:moveTo>
                  <a:lnTo>
                    <a:pt x="3259" y="747"/>
                  </a:lnTo>
                  <a:lnTo>
                    <a:pt x="2648" y="951"/>
                  </a:lnTo>
                  <a:lnTo>
                    <a:pt x="2105" y="1222"/>
                  </a:lnTo>
                  <a:lnTo>
                    <a:pt x="1630" y="1629"/>
                  </a:lnTo>
                  <a:lnTo>
                    <a:pt x="1290" y="2105"/>
                  </a:lnTo>
                  <a:lnTo>
                    <a:pt x="951" y="2648"/>
                  </a:lnTo>
                  <a:lnTo>
                    <a:pt x="747" y="3259"/>
                  </a:lnTo>
                  <a:lnTo>
                    <a:pt x="747" y="3870"/>
                  </a:lnTo>
                  <a:lnTo>
                    <a:pt x="747" y="50776"/>
                  </a:lnTo>
                  <a:lnTo>
                    <a:pt x="747" y="51387"/>
                  </a:lnTo>
                  <a:lnTo>
                    <a:pt x="951" y="51997"/>
                  </a:lnTo>
                  <a:lnTo>
                    <a:pt x="1290" y="52541"/>
                  </a:lnTo>
                  <a:lnTo>
                    <a:pt x="1630" y="53016"/>
                  </a:lnTo>
                  <a:lnTo>
                    <a:pt x="2105" y="53423"/>
                  </a:lnTo>
                  <a:lnTo>
                    <a:pt x="2648" y="53695"/>
                  </a:lnTo>
                  <a:lnTo>
                    <a:pt x="3259" y="53898"/>
                  </a:lnTo>
                  <a:lnTo>
                    <a:pt x="3938" y="53966"/>
                  </a:lnTo>
                  <a:lnTo>
                    <a:pt x="22062" y="53966"/>
                  </a:lnTo>
                  <a:lnTo>
                    <a:pt x="22741" y="53898"/>
                  </a:lnTo>
                  <a:lnTo>
                    <a:pt x="23352" y="53695"/>
                  </a:lnTo>
                  <a:lnTo>
                    <a:pt x="23895" y="53423"/>
                  </a:lnTo>
                  <a:lnTo>
                    <a:pt x="24370" y="53016"/>
                  </a:lnTo>
                  <a:lnTo>
                    <a:pt x="24709" y="52541"/>
                  </a:lnTo>
                  <a:lnTo>
                    <a:pt x="25049" y="51997"/>
                  </a:lnTo>
                  <a:lnTo>
                    <a:pt x="25252" y="51387"/>
                  </a:lnTo>
                  <a:lnTo>
                    <a:pt x="25320" y="50776"/>
                  </a:lnTo>
                  <a:lnTo>
                    <a:pt x="25320" y="3870"/>
                  </a:lnTo>
                  <a:lnTo>
                    <a:pt x="25252" y="3259"/>
                  </a:lnTo>
                  <a:lnTo>
                    <a:pt x="25049" y="2648"/>
                  </a:lnTo>
                  <a:lnTo>
                    <a:pt x="24709" y="2105"/>
                  </a:lnTo>
                  <a:lnTo>
                    <a:pt x="24370" y="1629"/>
                  </a:lnTo>
                  <a:lnTo>
                    <a:pt x="23895" y="1222"/>
                  </a:lnTo>
                  <a:lnTo>
                    <a:pt x="23352" y="951"/>
                  </a:lnTo>
                  <a:lnTo>
                    <a:pt x="22741" y="747"/>
                  </a:lnTo>
                  <a:lnTo>
                    <a:pt x="22062" y="679"/>
                  </a:lnTo>
                  <a:close/>
                  <a:moveTo>
                    <a:pt x="22062" y="543"/>
                  </a:moveTo>
                  <a:lnTo>
                    <a:pt x="22741" y="611"/>
                  </a:lnTo>
                  <a:lnTo>
                    <a:pt x="23419" y="815"/>
                  </a:lnTo>
                  <a:lnTo>
                    <a:pt x="23963" y="1086"/>
                  </a:lnTo>
                  <a:lnTo>
                    <a:pt x="24438" y="1494"/>
                  </a:lnTo>
                  <a:lnTo>
                    <a:pt x="24845" y="2037"/>
                  </a:lnTo>
                  <a:lnTo>
                    <a:pt x="25184" y="2580"/>
                  </a:lnTo>
                  <a:lnTo>
                    <a:pt x="25388" y="3191"/>
                  </a:lnTo>
                  <a:lnTo>
                    <a:pt x="25456" y="3870"/>
                  </a:lnTo>
                  <a:lnTo>
                    <a:pt x="25456" y="50776"/>
                  </a:lnTo>
                  <a:lnTo>
                    <a:pt x="25388" y="51454"/>
                  </a:lnTo>
                  <a:lnTo>
                    <a:pt x="25184" y="52065"/>
                  </a:lnTo>
                  <a:lnTo>
                    <a:pt x="24845" y="52676"/>
                  </a:lnTo>
                  <a:lnTo>
                    <a:pt x="24438" y="53151"/>
                  </a:lnTo>
                  <a:lnTo>
                    <a:pt x="23963" y="53559"/>
                  </a:lnTo>
                  <a:lnTo>
                    <a:pt x="23419" y="53898"/>
                  </a:lnTo>
                  <a:lnTo>
                    <a:pt x="22741" y="54102"/>
                  </a:lnTo>
                  <a:lnTo>
                    <a:pt x="22062" y="54170"/>
                  </a:lnTo>
                  <a:lnTo>
                    <a:pt x="3938" y="54170"/>
                  </a:lnTo>
                  <a:lnTo>
                    <a:pt x="3259" y="54102"/>
                  </a:lnTo>
                  <a:lnTo>
                    <a:pt x="2580" y="53898"/>
                  </a:lnTo>
                  <a:lnTo>
                    <a:pt x="2037" y="53559"/>
                  </a:lnTo>
                  <a:lnTo>
                    <a:pt x="1562" y="53151"/>
                  </a:lnTo>
                  <a:lnTo>
                    <a:pt x="1154" y="52676"/>
                  </a:lnTo>
                  <a:lnTo>
                    <a:pt x="815" y="52065"/>
                  </a:lnTo>
                  <a:lnTo>
                    <a:pt x="611" y="51454"/>
                  </a:lnTo>
                  <a:lnTo>
                    <a:pt x="543" y="50776"/>
                  </a:lnTo>
                  <a:lnTo>
                    <a:pt x="543" y="3870"/>
                  </a:lnTo>
                  <a:lnTo>
                    <a:pt x="611" y="3191"/>
                  </a:lnTo>
                  <a:lnTo>
                    <a:pt x="815" y="2580"/>
                  </a:lnTo>
                  <a:lnTo>
                    <a:pt x="1154" y="2037"/>
                  </a:lnTo>
                  <a:lnTo>
                    <a:pt x="1562" y="1494"/>
                  </a:lnTo>
                  <a:lnTo>
                    <a:pt x="2037" y="1086"/>
                  </a:lnTo>
                  <a:lnTo>
                    <a:pt x="2580" y="815"/>
                  </a:lnTo>
                  <a:lnTo>
                    <a:pt x="3259" y="611"/>
                  </a:lnTo>
                  <a:lnTo>
                    <a:pt x="3938" y="543"/>
                  </a:lnTo>
                  <a:close/>
                  <a:moveTo>
                    <a:pt x="3938" y="0"/>
                  </a:moveTo>
                  <a:lnTo>
                    <a:pt x="3123" y="68"/>
                  </a:lnTo>
                  <a:lnTo>
                    <a:pt x="2444" y="272"/>
                  </a:lnTo>
                  <a:lnTo>
                    <a:pt x="1765" y="611"/>
                  </a:lnTo>
                  <a:lnTo>
                    <a:pt x="1154" y="1154"/>
                  </a:lnTo>
                  <a:lnTo>
                    <a:pt x="679" y="1697"/>
                  </a:lnTo>
                  <a:lnTo>
                    <a:pt x="272" y="2376"/>
                  </a:lnTo>
                  <a:lnTo>
                    <a:pt x="68" y="3123"/>
                  </a:lnTo>
                  <a:lnTo>
                    <a:pt x="0" y="3870"/>
                  </a:lnTo>
                  <a:lnTo>
                    <a:pt x="0" y="50776"/>
                  </a:lnTo>
                  <a:lnTo>
                    <a:pt x="68" y="51522"/>
                  </a:lnTo>
                  <a:lnTo>
                    <a:pt x="272" y="52269"/>
                  </a:lnTo>
                  <a:lnTo>
                    <a:pt x="679" y="52948"/>
                  </a:lnTo>
                  <a:lnTo>
                    <a:pt x="1154" y="53559"/>
                  </a:lnTo>
                  <a:lnTo>
                    <a:pt x="1765" y="54034"/>
                  </a:lnTo>
                  <a:lnTo>
                    <a:pt x="2444" y="54373"/>
                  </a:lnTo>
                  <a:lnTo>
                    <a:pt x="3123" y="54645"/>
                  </a:lnTo>
                  <a:lnTo>
                    <a:pt x="3938" y="54713"/>
                  </a:lnTo>
                  <a:lnTo>
                    <a:pt x="22062" y="54713"/>
                  </a:lnTo>
                  <a:lnTo>
                    <a:pt x="22876" y="54645"/>
                  </a:lnTo>
                  <a:lnTo>
                    <a:pt x="23555" y="54373"/>
                  </a:lnTo>
                  <a:lnTo>
                    <a:pt x="24234" y="54034"/>
                  </a:lnTo>
                  <a:lnTo>
                    <a:pt x="24845" y="53559"/>
                  </a:lnTo>
                  <a:lnTo>
                    <a:pt x="25320" y="52948"/>
                  </a:lnTo>
                  <a:lnTo>
                    <a:pt x="25727" y="52269"/>
                  </a:lnTo>
                  <a:lnTo>
                    <a:pt x="25931" y="51522"/>
                  </a:lnTo>
                  <a:lnTo>
                    <a:pt x="25999" y="50776"/>
                  </a:lnTo>
                  <a:lnTo>
                    <a:pt x="25999" y="3870"/>
                  </a:lnTo>
                  <a:lnTo>
                    <a:pt x="25931" y="3123"/>
                  </a:lnTo>
                  <a:lnTo>
                    <a:pt x="25727" y="2376"/>
                  </a:lnTo>
                  <a:lnTo>
                    <a:pt x="25320" y="1697"/>
                  </a:lnTo>
                  <a:lnTo>
                    <a:pt x="24845" y="1154"/>
                  </a:lnTo>
                  <a:lnTo>
                    <a:pt x="24234" y="611"/>
                  </a:lnTo>
                  <a:lnTo>
                    <a:pt x="23555" y="272"/>
                  </a:lnTo>
                  <a:lnTo>
                    <a:pt x="22876" y="68"/>
                  </a:lnTo>
                  <a:lnTo>
                    <a:pt x="22062" y="0"/>
                  </a:lnTo>
                  <a:close/>
                </a:path>
              </a:pathLst>
            </a:custGeom>
            <a:solidFill>
              <a:srgbClr val="6D9EEB"/>
            </a:solidFill>
            <a:ln cap="flat" cmpd="sng" w="9525">
              <a:solidFill>
                <a:srgbClr val="0E004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s://lh6.googleusercontent.com/FN9qGt-tP4PN8xEjQ-6uYH4OIAjftuqYvvbkYsJ8xwo8sLmnRH4o1C14wm2ktdfMNRE4IjGxa84HVCKG9rs1hjMI-4OgLYxhtFdHviNom-sTRVs8UFOKfiJkuf6UB3Nf41IwRnihfPU" id="521" name="Google Shape;521;p21"/>
            <p:cNvPicPr preferRelativeResize="0"/>
            <p:nvPr/>
          </p:nvPicPr>
          <p:blipFill rotWithShape="1">
            <a:blip r:embed="rId4">
              <a:alphaModFix/>
            </a:blip>
            <a:srcRect b="18130" l="0" r="0" t="0"/>
            <a:stretch/>
          </p:blipFill>
          <p:spPr>
            <a:xfrm>
              <a:off x="6299781" y="1782982"/>
              <a:ext cx="1442139" cy="255388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22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 sz="2000">
                <a:latin typeface="Lato Light"/>
                <a:ea typeface="Lato Light"/>
                <a:cs typeface="Lato Light"/>
                <a:sym typeface="Lato Light"/>
              </a:rPr>
              <a:t>TAMPILAN DASHBOARD AUTOGENERATED ANALYSIS </a:t>
            </a:r>
            <a:endParaRPr b="1" sz="20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27" name="Google Shape;527;p2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528" name="Google Shape;528;p22"/>
          <p:cNvSpPr txBox="1"/>
          <p:nvPr>
            <p:ph idx="4294967295" type="body"/>
          </p:nvPr>
        </p:nvSpPr>
        <p:spPr>
          <a:xfrm>
            <a:off x="1531092" y="1457978"/>
            <a:ext cx="2088448" cy="31648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id-ID" sz="1800">
                <a:latin typeface="Nixie One"/>
                <a:ea typeface="Nixie One"/>
                <a:cs typeface="Nixie One"/>
                <a:sym typeface="Nixie One"/>
              </a:rPr>
              <a:t>iPhone project</a:t>
            </a:r>
            <a:endParaRPr sz="1800"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id-ID" sz="1400"/>
              <a:t>Show and explain your web, app or software projects using these gadget templates.</a:t>
            </a:r>
            <a:endParaRPr sz="1400"/>
          </a:p>
        </p:txBody>
      </p:sp>
      <p:sp>
        <p:nvSpPr>
          <p:cNvPr id="529" name="Google Shape;529;p22"/>
          <p:cNvSpPr/>
          <p:nvPr/>
        </p:nvSpPr>
        <p:spPr>
          <a:xfrm>
            <a:off x="5906707" y="1765072"/>
            <a:ext cx="1433941" cy="25435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id-ID" sz="600" u="none" cap="none" strike="noStrike">
                <a:solidFill>
                  <a:srgbClr val="8E7CC3"/>
                </a:solidFill>
                <a:latin typeface="Inconsolata"/>
                <a:ea typeface="Inconsolata"/>
                <a:cs typeface="Inconsolata"/>
                <a:sym typeface="Inconsolata"/>
              </a:rPr>
              <a:t>Place your screenshot here</a:t>
            </a:r>
            <a:endParaRPr b="0" i="0" sz="600" u="none" cap="none" strike="noStrike">
              <a:solidFill>
                <a:srgbClr val="8E7CC3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530" name="Google Shape;530;p22"/>
          <p:cNvGrpSpPr/>
          <p:nvPr/>
        </p:nvGrpSpPr>
        <p:grpSpPr>
          <a:xfrm>
            <a:off x="805387" y="1313529"/>
            <a:ext cx="4696188" cy="3656036"/>
            <a:chOff x="805387" y="1313529"/>
            <a:chExt cx="4696188" cy="3656036"/>
          </a:xfrm>
        </p:grpSpPr>
        <p:sp>
          <p:nvSpPr>
            <p:cNvPr id="531" name="Google Shape;531;p22"/>
            <p:cNvSpPr/>
            <p:nvPr/>
          </p:nvSpPr>
          <p:spPr>
            <a:xfrm>
              <a:off x="988828" y="1431998"/>
              <a:ext cx="4362559" cy="280636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22"/>
            <p:cNvSpPr/>
            <p:nvPr/>
          </p:nvSpPr>
          <p:spPr>
            <a:xfrm>
              <a:off x="805387" y="1313529"/>
              <a:ext cx="4696188" cy="3656036"/>
            </a:xfrm>
            <a:custGeom>
              <a:rect b="b" l="l" r="r" t="t"/>
              <a:pathLst>
                <a:path extrusionOk="0" h="111665" w="143434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8E7CC3"/>
            </a:solidFill>
            <a:ln cap="flat" cmpd="sng" w="9525">
              <a:solidFill>
                <a:srgbClr val="0E004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s://lh6.googleusercontent.com/AkP8ptiCvK7G60_mzhOFZ_ZOGGboIZr0Th07QFysgj4unWjaSl03nShYtNw7Tipvy5l3QjdPedahjISZOZtFHLonwPAkjnIufVg7xq-ZyspNWhDy7-NdAd_gDclK0bWw8oN5ALem7ac" id="533" name="Google Shape;533;p2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96749" y="1868973"/>
              <a:ext cx="4316277" cy="190789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34" name="Google Shape;534;p22"/>
          <p:cNvGrpSpPr/>
          <p:nvPr/>
        </p:nvGrpSpPr>
        <p:grpSpPr>
          <a:xfrm>
            <a:off x="6165436" y="1272209"/>
            <a:ext cx="1701888" cy="3581500"/>
            <a:chOff x="6165436" y="1272209"/>
            <a:chExt cx="1701888" cy="3581500"/>
          </a:xfrm>
        </p:grpSpPr>
        <p:sp>
          <p:nvSpPr>
            <p:cNvPr id="535" name="Google Shape;535;p22"/>
            <p:cNvSpPr/>
            <p:nvPr/>
          </p:nvSpPr>
          <p:spPr>
            <a:xfrm>
              <a:off x="6165436" y="1272209"/>
              <a:ext cx="1701888" cy="3581500"/>
            </a:xfrm>
            <a:custGeom>
              <a:rect b="b" l="l" r="r" t="t"/>
              <a:pathLst>
                <a:path extrusionOk="0" h="54713" w="25999">
                  <a:moveTo>
                    <a:pt x="12966" y="2173"/>
                  </a:moveTo>
                  <a:lnTo>
                    <a:pt x="13169" y="2240"/>
                  </a:lnTo>
                  <a:lnTo>
                    <a:pt x="13373" y="2308"/>
                  </a:lnTo>
                  <a:lnTo>
                    <a:pt x="13441" y="2512"/>
                  </a:lnTo>
                  <a:lnTo>
                    <a:pt x="13509" y="2716"/>
                  </a:lnTo>
                  <a:lnTo>
                    <a:pt x="13441" y="2919"/>
                  </a:lnTo>
                  <a:lnTo>
                    <a:pt x="13373" y="3123"/>
                  </a:lnTo>
                  <a:lnTo>
                    <a:pt x="13169" y="3191"/>
                  </a:lnTo>
                  <a:lnTo>
                    <a:pt x="12966" y="3259"/>
                  </a:lnTo>
                  <a:lnTo>
                    <a:pt x="12762" y="3191"/>
                  </a:lnTo>
                  <a:lnTo>
                    <a:pt x="12626" y="3123"/>
                  </a:lnTo>
                  <a:lnTo>
                    <a:pt x="12491" y="2919"/>
                  </a:lnTo>
                  <a:lnTo>
                    <a:pt x="12423" y="2716"/>
                  </a:lnTo>
                  <a:lnTo>
                    <a:pt x="12491" y="2512"/>
                  </a:lnTo>
                  <a:lnTo>
                    <a:pt x="12626" y="2308"/>
                  </a:lnTo>
                  <a:lnTo>
                    <a:pt x="12762" y="2240"/>
                  </a:lnTo>
                  <a:lnTo>
                    <a:pt x="12966" y="2173"/>
                  </a:lnTo>
                  <a:close/>
                  <a:moveTo>
                    <a:pt x="14934" y="4480"/>
                  </a:moveTo>
                  <a:lnTo>
                    <a:pt x="15002" y="4548"/>
                  </a:lnTo>
                  <a:lnTo>
                    <a:pt x="15070" y="4684"/>
                  </a:lnTo>
                  <a:lnTo>
                    <a:pt x="15138" y="4752"/>
                  </a:lnTo>
                  <a:lnTo>
                    <a:pt x="15070" y="4888"/>
                  </a:lnTo>
                  <a:lnTo>
                    <a:pt x="15002" y="5024"/>
                  </a:lnTo>
                  <a:lnTo>
                    <a:pt x="14934" y="5024"/>
                  </a:lnTo>
                  <a:lnTo>
                    <a:pt x="14799" y="5091"/>
                  </a:lnTo>
                  <a:lnTo>
                    <a:pt x="11065" y="5091"/>
                  </a:lnTo>
                  <a:lnTo>
                    <a:pt x="10929" y="5024"/>
                  </a:lnTo>
                  <a:lnTo>
                    <a:pt x="10861" y="5024"/>
                  </a:lnTo>
                  <a:lnTo>
                    <a:pt x="10794" y="4888"/>
                  </a:lnTo>
                  <a:lnTo>
                    <a:pt x="10726" y="4752"/>
                  </a:lnTo>
                  <a:lnTo>
                    <a:pt x="10794" y="4684"/>
                  </a:lnTo>
                  <a:lnTo>
                    <a:pt x="10861" y="4548"/>
                  </a:lnTo>
                  <a:lnTo>
                    <a:pt x="10929" y="4480"/>
                  </a:lnTo>
                  <a:close/>
                  <a:moveTo>
                    <a:pt x="23963" y="7807"/>
                  </a:moveTo>
                  <a:lnTo>
                    <a:pt x="23963" y="7875"/>
                  </a:lnTo>
                  <a:lnTo>
                    <a:pt x="23963" y="46771"/>
                  </a:lnTo>
                  <a:lnTo>
                    <a:pt x="23963" y="46838"/>
                  </a:lnTo>
                  <a:lnTo>
                    <a:pt x="1969" y="46838"/>
                  </a:lnTo>
                  <a:lnTo>
                    <a:pt x="1969" y="46771"/>
                  </a:lnTo>
                  <a:lnTo>
                    <a:pt x="1969" y="7875"/>
                  </a:lnTo>
                  <a:lnTo>
                    <a:pt x="1969" y="7807"/>
                  </a:lnTo>
                  <a:close/>
                  <a:moveTo>
                    <a:pt x="12558" y="48536"/>
                  </a:moveTo>
                  <a:lnTo>
                    <a:pt x="12151" y="48671"/>
                  </a:lnTo>
                  <a:lnTo>
                    <a:pt x="11812" y="48875"/>
                  </a:lnTo>
                  <a:lnTo>
                    <a:pt x="11472" y="49146"/>
                  </a:lnTo>
                  <a:lnTo>
                    <a:pt x="11269" y="49418"/>
                  </a:lnTo>
                  <a:lnTo>
                    <a:pt x="11065" y="49825"/>
                  </a:lnTo>
                  <a:lnTo>
                    <a:pt x="10929" y="50165"/>
                  </a:lnTo>
                  <a:lnTo>
                    <a:pt x="10861" y="50640"/>
                  </a:lnTo>
                  <a:lnTo>
                    <a:pt x="10929" y="51047"/>
                  </a:lnTo>
                  <a:lnTo>
                    <a:pt x="11065" y="51454"/>
                  </a:lnTo>
                  <a:lnTo>
                    <a:pt x="11269" y="51794"/>
                  </a:lnTo>
                  <a:lnTo>
                    <a:pt x="11472" y="52065"/>
                  </a:lnTo>
                  <a:lnTo>
                    <a:pt x="11812" y="52337"/>
                  </a:lnTo>
                  <a:lnTo>
                    <a:pt x="12151" y="52541"/>
                  </a:lnTo>
                  <a:lnTo>
                    <a:pt x="12558" y="52676"/>
                  </a:lnTo>
                  <a:lnTo>
                    <a:pt x="12966" y="52744"/>
                  </a:lnTo>
                  <a:lnTo>
                    <a:pt x="13373" y="52676"/>
                  </a:lnTo>
                  <a:lnTo>
                    <a:pt x="13780" y="52541"/>
                  </a:lnTo>
                  <a:lnTo>
                    <a:pt x="14120" y="52337"/>
                  </a:lnTo>
                  <a:lnTo>
                    <a:pt x="14459" y="52065"/>
                  </a:lnTo>
                  <a:lnTo>
                    <a:pt x="14731" y="51794"/>
                  </a:lnTo>
                  <a:lnTo>
                    <a:pt x="14934" y="51454"/>
                  </a:lnTo>
                  <a:lnTo>
                    <a:pt x="15002" y="51047"/>
                  </a:lnTo>
                  <a:lnTo>
                    <a:pt x="15070" y="50640"/>
                  </a:lnTo>
                  <a:lnTo>
                    <a:pt x="15002" y="50165"/>
                  </a:lnTo>
                  <a:lnTo>
                    <a:pt x="14934" y="49825"/>
                  </a:lnTo>
                  <a:lnTo>
                    <a:pt x="14731" y="49418"/>
                  </a:lnTo>
                  <a:lnTo>
                    <a:pt x="14459" y="49146"/>
                  </a:lnTo>
                  <a:lnTo>
                    <a:pt x="14120" y="48875"/>
                  </a:lnTo>
                  <a:lnTo>
                    <a:pt x="13780" y="48671"/>
                  </a:lnTo>
                  <a:lnTo>
                    <a:pt x="13373" y="48536"/>
                  </a:lnTo>
                  <a:close/>
                  <a:moveTo>
                    <a:pt x="12966" y="48332"/>
                  </a:moveTo>
                  <a:lnTo>
                    <a:pt x="13441" y="48400"/>
                  </a:lnTo>
                  <a:lnTo>
                    <a:pt x="13848" y="48536"/>
                  </a:lnTo>
                  <a:lnTo>
                    <a:pt x="14256" y="48739"/>
                  </a:lnTo>
                  <a:lnTo>
                    <a:pt x="14595" y="49011"/>
                  </a:lnTo>
                  <a:lnTo>
                    <a:pt x="14866" y="49350"/>
                  </a:lnTo>
                  <a:lnTo>
                    <a:pt x="15070" y="49757"/>
                  </a:lnTo>
                  <a:lnTo>
                    <a:pt x="15206" y="50165"/>
                  </a:lnTo>
                  <a:lnTo>
                    <a:pt x="15274" y="50640"/>
                  </a:lnTo>
                  <a:lnTo>
                    <a:pt x="15206" y="51047"/>
                  </a:lnTo>
                  <a:lnTo>
                    <a:pt x="15070" y="51522"/>
                  </a:lnTo>
                  <a:lnTo>
                    <a:pt x="14866" y="51862"/>
                  </a:lnTo>
                  <a:lnTo>
                    <a:pt x="14595" y="52201"/>
                  </a:lnTo>
                  <a:lnTo>
                    <a:pt x="14256" y="52473"/>
                  </a:lnTo>
                  <a:lnTo>
                    <a:pt x="13848" y="52676"/>
                  </a:lnTo>
                  <a:lnTo>
                    <a:pt x="13441" y="52812"/>
                  </a:lnTo>
                  <a:lnTo>
                    <a:pt x="12966" y="52880"/>
                  </a:lnTo>
                  <a:lnTo>
                    <a:pt x="12558" y="52812"/>
                  </a:lnTo>
                  <a:lnTo>
                    <a:pt x="12083" y="52676"/>
                  </a:lnTo>
                  <a:lnTo>
                    <a:pt x="11744" y="52473"/>
                  </a:lnTo>
                  <a:lnTo>
                    <a:pt x="11404" y="52201"/>
                  </a:lnTo>
                  <a:lnTo>
                    <a:pt x="11133" y="51862"/>
                  </a:lnTo>
                  <a:lnTo>
                    <a:pt x="10929" y="51522"/>
                  </a:lnTo>
                  <a:lnTo>
                    <a:pt x="10794" y="51047"/>
                  </a:lnTo>
                  <a:lnTo>
                    <a:pt x="10726" y="50640"/>
                  </a:lnTo>
                  <a:lnTo>
                    <a:pt x="10794" y="50165"/>
                  </a:lnTo>
                  <a:lnTo>
                    <a:pt x="10929" y="49757"/>
                  </a:lnTo>
                  <a:lnTo>
                    <a:pt x="11133" y="49350"/>
                  </a:lnTo>
                  <a:lnTo>
                    <a:pt x="11404" y="49011"/>
                  </a:lnTo>
                  <a:lnTo>
                    <a:pt x="11744" y="48739"/>
                  </a:lnTo>
                  <a:lnTo>
                    <a:pt x="12083" y="48536"/>
                  </a:lnTo>
                  <a:lnTo>
                    <a:pt x="12558" y="48400"/>
                  </a:lnTo>
                  <a:lnTo>
                    <a:pt x="12966" y="48332"/>
                  </a:lnTo>
                  <a:close/>
                  <a:moveTo>
                    <a:pt x="3938" y="679"/>
                  </a:moveTo>
                  <a:lnTo>
                    <a:pt x="3259" y="747"/>
                  </a:lnTo>
                  <a:lnTo>
                    <a:pt x="2648" y="951"/>
                  </a:lnTo>
                  <a:lnTo>
                    <a:pt x="2105" y="1222"/>
                  </a:lnTo>
                  <a:lnTo>
                    <a:pt x="1630" y="1629"/>
                  </a:lnTo>
                  <a:lnTo>
                    <a:pt x="1290" y="2105"/>
                  </a:lnTo>
                  <a:lnTo>
                    <a:pt x="951" y="2648"/>
                  </a:lnTo>
                  <a:lnTo>
                    <a:pt x="747" y="3259"/>
                  </a:lnTo>
                  <a:lnTo>
                    <a:pt x="747" y="3870"/>
                  </a:lnTo>
                  <a:lnTo>
                    <a:pt x="747" y="50776"/>
                  </a:lnTo>
                  <a:lnTo>
                    <a:pt x="747" y="51387"/>
                  </a:lnTo>
                  <a:lnTo>
                    <a:pt x="951" y="51997"/>
                  </a:lnTo>
                  <a:lnTo>
                    <a:pt x="1290" y="52541"/>
                  </a:lnTo>
                  <a:lnTo>
                    <a:pt x="1630" y="53016"/>
                  </a:lnTo>
                  <a:lnTo>
                    <a:pt x="2105" y="53423"/>
                  </a:lnTo>
                  <a:lnTo>
                    <a:pt x="2648" y="53695"/>
                  </a:lnTo>
                  <a:lnTo>
                    <a:pt x="3259" y="53898"/>
                  </a:lnTo>
                  <a:lnTo>
                    <a:pt x="3938" y="53966"/>
                  </a:lnTo>
                  <a:lnTo>
                    <a:pt x="22062" y="53966"/>
                  </a:lnTo>
                  <a:lnTo>
                    <a:pt x="22741" y="53898"/>
                  </a:lnTo>
                  <a:lnTo>
                    <a:pt x="23352" y="53695"/>
                  </a:lnTo>
                  <a:lnTo>
                    <a:pt x="23895" y="53423"/>
                  </a:lnTo>
                  <a:lnTo>
                    <a:pt x="24370" y="53016"/>
                  </a:lnTo>
                  <a:lnTo>
                    <a:pt x="24709" y="52541"/>
                  </a:lnTo>
                  <a:lnTo>
                    <a:pt x="25049" y="51997"/>
                  </a:lnTo>
                  <a:lnTo>
                    <a:pt x="25252" y="51387"/>
                  </a:lnTo>
                  <a:lnTo>
                    <a:pt x="25320" y="50776"/>
                  </a:lnTo>
                  <a:lnTo>
                    <a:pt x="25320" y="3870"/>
                  </a:lnTo>
                  <a:lnTo>
                    <a:pt x="25252" y="3259"/>
                  </a:lnTo>
                  <a:lnTo>
                    <a:pt x="25049" y="2648"/>
                  </a:lnTo>
                  <a:lnTo>
                    <a:pt x="24709" y="2105"/>
                  </a:lnTo>
                  <a:lnTo>
                    <a:pt x="24370" y="1629"/>
                  </a:lnTo>
                  <a:lnTo>
                    <a:pt x="23895" y="1222"/>
                  </a:lnTo>
                  <a:lnTo>
                    <a:pt x="23352" y="951"/>
                  </a:lnTo>
                  <a:lnTo>
                    <a:pt x="22741" y="747"/>
                  </a:lnTo>
                  <a:lnTo>
                    <a:pt x="22062" y="679"/>
                  </a:lnTo>
                  <a:close/>
                  <a:moveTo>
                    <a:pt x="22062" y="543"/>
                  </a:moveTo>
                  <a:lnTo>
                    <a:pt x="22741" y="611"/>
                  </a:lnTo>
                  <a:lnTo>
                    <a:pt x="23419" y="815"/>
                  </a:lnTo>
                  <a:lnTo>
                    <a:pt x="23963" y="1086"/>
                  </a:lnTo>
                  <a:lnTo>
                    <a:pt x="24438" y="1494"/>
                  </a:lnTo>
                  <a:lnTo>
                    <a:pt x="24845" y="2037"/>
                  </a:lnTo>
                  <a:lnTo>
                    <a:pt x="25184" y="2580"/>
                  </a:lnTo>
                  <a:lnTo>
                    <a:pt x="25388" y="3191"/>
                  </a:lnTo>
                  <a:lnTo>
                    <a:pt x="25456" y="3870"/>
                  </a:lnTo>
                  <a:lnTo>
                    <a:pt x="25456" y="50776"/>
                  </a:lnTo>
                  <a:lnTo>
                    <a:pt x="25388" y="51454"/>
                  </a:lnTo>
                  <a:lnTo>
                    <a:pt x="25184" y="52065"/>
                  </a:lnTo>
                  <a:lnTo>
                    <a:pt x="24845" y="52676"/>
                  </a:lnTo>
                  <a:lnTo>
                    <a:pt x="24438" y="53151"/>
                  </a:lnTo>
                  <a:lnTo>
                    <a:pt x="23963" y="53559"/>
                  </a:lnTo>
                  <a:lnTo>
                    <a:pt x="23419" y="53898"/>
                  </a:lnTo>
                  <a:lnTo>
                    <a:pt x="22741" y="54102"/>
                  </a:lnTo>
                  <a:lnTo>
                    <a:pt x="22062" y="54170"/>
                  </a:lnTo>
                  <a:lnTo>
                    <a:pt x="3938" y="54170"/>
                  </a:lnTo>
                  <a:lnTo>
                    <a:pt x="3259" y="54102"/>
                  </a:lnTo>
                  <a:lnTo>
                    <a:pt x="2580" y="53898"/>
                  </a:lnTo>
                  <a:lnTo>
                    <a:pt x="2037" y="53559"/>
                  </a:lnTo>
                  <a:lnTo>
                    <a:pt x="1562" y="53151"/>
                  </a:lnTo>
                  <a:lnTo>
                    <a:pt x="1154" y="52676"/>
                  </a:lnTo>
                  <a:lnTo>
                    <a:pt x="815" y="52065"/>
                  </a:lnTo>
                  <a:lnTo>
                    <a:pt x="611" y="51454"/>
                  </a:lnTo>
                  <a:lnTo>
                    <a:pt x="543" y="50776"/>
                  </a:lnTo>
                  <a:lnTo>
                    <a:pt x="543" y="3870"/>
                  </a:lnTo>
                  <a:lnTo>
                    <a:pt x="611" y="3191"/>
                  </a:lnTo>
                  <a:lnTo>
                    <a:pt x="815" y="2580"/>
                  </a:lnTo>
                  <a:lnTo>
                    <a:pt x="1154" y="2037"/>
                  </a:lnTo>
                  <a:lnTo>
                    <a:pt x="1562" y="1494"/>
                  </a:lnTo>
                  <a:lnTo>
                    <a:pt x="2037" y="1086"/>
                  </a:lnTo>
                  <a:lnTo>
                    <a:pt x="2580" y="815"/>
                  </a:lnTo>
                  <a:lnTo>
                    <a:pt x="3259" y="611"/>
                  </a:lnTo>
                  <a:lnTo>
                    <a:pt x="3938" y="543"/>
                  </a:lnTo>
                  <a:close/>
                  <a:moveTo>
                    <a:pt x="3938" y="0"/>
                  </a:moveTo>
                  <a:lnTo>
                    <a:pt x="3123" y="68"/>
                  </a:lnTo>
                  <a:lnTo>
                    <a:pt x="2444" y="272"/>
                  </a:lnTo>
                  <a:lnTo>
                    <a:pt x="1765" y="611"/>
                  </a:lnTo>
                  <a:lnTo>
                    <a:pt x="1154" y="1154"/>
                  </a:lnTo>
                  <a:lnTo>
                    <a:pt x="679" y="1697"/>
                  </a:lnTo>
                  <a:lnTo>
                    <a:pt x="272" y="2376"/>
                  </a:lnTo>
                  <a:lnTo>
                    <a:pt x="68" y="3123"/>
                  </a:lnTo>
                  <a:lnTo>
                    <a:pt x="0" y="3870"/>
                  </a:lnTo>
                  <a:lnTo>
                    <a:pt x="0" y="50776"/>
                  </a:lnTo>
                  <a:lnTo>
                    <a:pt x="68" y="51522"/>
                  </a:lnTo>
                  <a:lnTo>
                    <a:pt x="272" y="52269"/>
                  </a:lnTo>
                  <a:lnTo>
                    <a:pt x="679" y="52948"/>
                  </a:lnTo>
                  <a:lnTo>
                    <a:pt x="1154" y="53559"/>
                  </a:lnTo>
                  <a:lnTo>
                    <a:pt x="1765" y="54034"/>
                  </a:lnTo>
                  <a:lnTo>
                    <a:pt x="2444" y="54373"/>
                  </a:lnTo>
                  <a:lnTo>
                    <a:pt x="3123" y="54645"/>
                  </a:lnTo>
                  <a:lnTo>
                    <a:pt x="3938" y="54713"/>
                  </a:lnTo>
                  <a:lnTo>
                    <a:pt x="22062" y="54713"/>
                  </a:lnTo>
                  <a:lnTo>
                    <a:pt x="22876" y="54645"/>
                  </a:lnTo>
                  <a:lnTo>
                    <a:pt x="23555" y="54373"/>
                  </a:lnTo>
                  <a:lnTo>
                    <a:pt x="24234" y="54034"/>
                  </a:lnTo>
                  <a:lnTo>
                    <a:pt x="24845" y="53559"/>
                  </a:lnTo>
                  <a:lnTo>
                    <a:pt x="25320" y="52948"/>
                  </a:lnTo>
                  <a:lnTo>
                    <a:pt x="25727" y="52269"/>
                  </a:lnTo>
                  <a:lnTo>
                    <a:pt x="25931" y="51522"/>
                  </a:lnTo>
                  <a:lnTo>
                    <a:pt x="25999" y="50776"/>
                  </a:lnTo>
                  <a:lnTo>
                    <a:pt x="25999" y="3870"/>
                  </a:lnTo>
                  <a:lnTo>
                    <a:pt x="25931" y="3123"/>
                  </a:lnTo>
                  <a:lnTo>
                    <a:pt x="25727" y="2376"/>
                  </a:lnTo>
                  <a:lnTo>
                    <a:pt x="25320" y="1697"/>
                  </a:lnTo>
                  <a:lnTo>
                    <a:pt x="24845" y="1154"/>
                  </a:lnTo>
                  <a:lnTo>
                    <a:pt x="24234" y="611"/>
                  </a:lnTo>
                  <a:lnTo>
                    <a:pt x="23555" y="272"/>
                  </a:lnTo>
                  <a:lnTo>
                    <a:pt x="22876" y="68"/>
                  </a:lnTo>
                  <a:lnTo>
                    <a:pt x="22062" y="0"/>
                  </a:lnTo>
                  <a:close/>
                </a:path>
              </a:pathLst>
            </a:custGeom>
            <a:solidFill>
              <a:srgbClr val="6D9EEB"/>
            </a:solidFill>
            <a:ln cap="flat" cmpd="sng" w="9525">
              <a:solidFill>
                <a:srgbClr val="0E004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s://lh6.googleusercontent.com/FN9qGt-tP4PN8xEjQ-6uYH4OIAjftuqYvvbkYsJ8xwo8sLmnRH4o1C14wm2ktdfMNRE4IjGxa84HVCKG9rs1hjMI-4OgLYxhtFdHviNom-sTRVs8UFOKfiJkuf6UB3Nf41IwRnihfPU" id="536" name="Google Shape;536;p22"/>
            <p:cNvPicPr preferRelativeResize="0"/>
            <p:nvPr/>
          </p:nvPicPr>
          <p:blipFill rotWithShape="1">
            <a:blip r:embed="rId4">
              <a:alphaModFix/>
            </a:blip>
            <a:srcRect b="18959" l="0" r="0" t="0"/>
            <a:stretch/>
          </p:blipFill>
          <p:spPr>
            <a:xfrm>
              <a:off x="6295972" y="1792005"/>
              <a:ext cx="1449808" cy="254145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23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 sz="2000">
                <a:latin typeface="Lato Light"/>
                <a:ea typeface="Lato Light"/>
                <a:cs typeface="Lato Light"/>
                <a:sym typeface="Lato Light"/>
              </a:rPr>
              <a:t>TAMPILAN LIST KUISIONER </a:t>
            </a:r>
            <a:endParaRPr b="1" sz="20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42" name="Google Shape;542;p2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grpSp>
        <p:nvGrpSpPr>
          <p:cNvPr id="543" name="Google Shape;543;p23"/>
          <p:cNvGrpSpPr/>
          <p:nvPr/>
        </p:nvGrpSpPr>
        <p:grpSpPr>
          <a:xfrm>
            <a:off x="1261141" y="1305114"/>
            <a:ext cx="4696188" cy="3656036"/>
            <a:chOff x="3890494" y="1313529"/>
            <a:chExt cx="4696188" cy="3656036"/>
          </a:xfrm>
        </p:grpSpPr>
        <p:grpSp>
          <p:nvGrpSpPr>
            <p:cNvPr id="544" name="Google Shape;544;p23"/>
            <p:cNvGrpSpPr/>
            <p:nvPr/>
          </p:nvGrpSpPr>
          <p:grpSpPr>
            <a:xfrm>
              <a:off x="3890494" y="1313529"/>
              <a:ext cx="4696188" cy="3656036"/>
              <a:chOff x="805387" y="1313529"/>
              <a:chExt cx="4696188" cy="3656036"/>
            </a:xfrm>
          </p:grpSpPr>
          <p:sp>
            <p:nvSpPr>
              <p:cNvPr id="545" name="Google Shape;545;p23"/>
              <p:cNvSpPr/>
              <p:nvPr/>
            </p:nvSpPr>
            <p:spPr>
              <a:xfrm>
                <a:off x="988828" y="1431998"/>
                <a:ext cx="4362559" cy="2806369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23"/>
              <p:cNvSpPr/>
              <p:nvPr/>
            </p:nvSpPr>
            <p:spPr>
              <a:xfrm>
                <a:off x="805387" y="1313529"/>
                <a:ext cx="4696188" cy="3656036"/>
              </a:xfrm>
              <a:custGeom>
                <a:rect b="b" l="l" r="r" t="t"/>
                <a:pathLst>
                  <a:path extrusionOk="0" h="111665" w="143434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8E7CC3"/>
              </a:solidFill>
              <a:ln cap="flat" cmpd="sng" w="9525">
                <a:solidFill>
                  <a:srgbClr val="0E004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descr="https://lh6.googleusercontent.com/XA7Pe7OyQTl2ix1Oqt4YSQN2Ms6HItlSVKR1OzCV-woZUmHrI72wsPcPf_Bdm7mRNeaWlgMkwYgyGC3w75FHBRAfWm11sY0JSHhVTzW20PFb1slT90wOc8wkwVhzAtqZx0SGp3e5iwY" id="547" name="Google Shape;547;p2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073935" y="1736588"/>
              <a:ext cx="4362559" cy="226492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48" name="Google Shape;548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07141" y="3033651"/>
            <a:ext cx="879677" cy="1836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24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 sz="2000">
                <a:latin typeface="Lato Light"/>
                <a:ea typeface="Lato Light"/>
                <a:cs typeface="Lato Light"/>
                <a:sym typeface="Lato Light"/>
              </a:rPr>
              <a:t>TAMPILAN WEBSITE PORTAL STATISTIK </a:t>
            </a:r>
            <a:endParaRPr b="1" sz="20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54" name="Google Shape;554;p2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pic>
        <p:nvPicPr>
          <p:cNvPr id="555" name="Google Shape;55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4110" y="1661795"/>
            <a:ext cx="1518920" cy="3278505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24"/>
          <p:cNvSpPr/>
          <p:nvPr/>
        </p:nvSpPr>
        <p:spPr>
          <a:xfrm>
            <a:off x="6062980" y="1148080"/>
            <a:ext cx="1831340" cy="3855085"/>
          </a:xfrm>
          <a:custGeom>
            <a:rect b="b" l="l" r="r" t="t"/>
            <a:pathLst>
              <a:path extrusionOk="0" h="54713" w="25999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6D9EEB"/>
          </a:solidFill>
          <a:ln cap="flat" cmpd="sng" w="9525">
            <a:solidFill>
              <a:srgbClr val="0E004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7" name="Google Shape;557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2895" y="1510665"/>
            <a:ext cx="2418715" cy="3110230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24"/>
          <p:cNvSpPr/>
          <p:nvPr/>
        </p:nvSpPr>
        <p:spPr>
          <a:xfrm>
            <a:off x="1369060" y="1148080"/>
            <a:ext cx="2800350" cy="3854450"/>
          </a:xfrm>
          <a:custGeom>
            <a:rect b="b" l="l" r="r" t="t"/>
            <a:pathLst>
              <a:path extrusionOk="0" h="86210" w="60958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8E7CC3"/>
          </a:solidFill>
          <a:ln cap="flat" cmpd="sng" w="9525">
            <a:solidFill>
              <a:srgbClr val="DEE9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2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564" name="Google Shape;564;p25"/>
          <p:cNvSpPr/>
          <p:nvPr/>
        </p:nvSpPr>
        <p:spPr>
          <a:xfrm>
            <a:off x="1095152" y="1203733"/>
            <a:ext cx="7208875" cy="3584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d-ID" sz="1400" u="none" cap="none" strike="noStrike">
                <a:solidFill>
                  <a:srgbClr val="00B0F0"/>
                </a:solidFill>
                <a:latin typeface="Proxima Nova"/>
                <a:ea typeface="Proxima Nova"/>
                <a:cs typeface="Proxima Nova"/>
                <a:sym typeface="Proxima Nova"/>
              </a:rPr>
              <a:t>Hal yang akan direview</a:t>
            </a:r>
            <a:endParaRPr b="0" i="0" sz="1400" u="none" cap="none" strike="noStrik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Pengecekan kenyamanan SOP yang telah dibuat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Pengecekan Fungsi dan fitur yang ada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Pengecekan pengetahuan user dengan fitur yang ada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Pengecekan kesesuaian kebutuhan lapangan dengan fitur yang ada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Pengecekan kenyamanan antara user experience dengan User Interface yang digunakan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br>
              <a:rPr b="0" i="0" lang="id-ID" sz="1400" u="none" cap="none" strike="noStrike">
                <a:solidFill>
                  <a:srgbClr val="C20E9B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id-ID" sz="1400" u="none" cap="none" strike="noStrike">
                <a:solidFill>
                  <a:srgbClr val="C20E9B"/>
                </a:solidFill>
                <a:latin typeface="Proxima Nova"/>
                <a:ea typeface="Proxima Nova"/>
                <a:cs typeface="Proxima Nova"/>
                <a:sym typeface="Proxima Nova"/>
              </a:rPr>
              <a:t>Cara review</a:t>
            </a:r>
            <a:endParaRPr b="0" i="0" sz="1400" u="none" cap="none" strike="noStrike">
              <a:solidFill>
                <a:srgbClr val="C20E9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Evaluasi bulanan mengenai kecepatan proses terhadap SOP yang dibuat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Uji coba setiap fitur yang dibuat dan mencatat setiap bugnya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Survey kenyamanan, pengetahuan dan kebutuhan user terhadap aplikasi ini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5" name="Google Shape;565;p25"/>
          <p:cNvSpPr/>
          <p:nvPr/>
        </p:nvSpPr>
        <p:spPr>
          <a:xfrm>
            <a:off x="2413589" y="362637"/>
            <a:ext cx="428492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d-ID" sz="20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MARKET REVIEW</a:t>
            </a:r>
            <a:endParaRPr b="1" i="0" sz="20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571" name="Google Shape;571;p26"/>
          <p:cNvSpPr/>
          <p:nvPr/>
        </p:nvSpPr>
        <p:spPr>
          <a:xfrm>
            <a:off x="2286000" y="4410539"/>
            <a:ext cx="4572000" cy="800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d-ID" sz="18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GO TO MARKET STRATEGY</a:t>
            </a:r>
            <a:endParaRPr b="1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id-ID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26"/>
          <p:cNvSpPr/>
          <p:nvPr/>
        </p:nvSpPr>
        <p:spPr>
          <a:xfrm>
            <a:off x="2622144" y="572387"/>
            <a:ext cx="2151019" cy="531957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Sosialisasi/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Surat Edaran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26"/>
          <p:cNvSpPr/>
          <p:nvPr/>
        </p:nvSpPr>
        <p:spPr>
          <a:xfrm>
            <a:off x="5782490" y="1272145"/>
            <a:ext cx="2408858" cy="491403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Bimtek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26"/>
          <p:cNvSpPr/>
          <p:nvPr/>
        </p:nvSpPr>
        <p:spPr>
          <a:xfrm>
            <a:off x="2323104" y="2133229"/>
            <a:ext cx="2749100" cy="614549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Pendampingan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26"/>
          <p:cNvSpPr/>
          <p:nvPr/>
        </p:nvSpPr>
        <p:spPr>
          <a:xfrm>
            <a:off x="5782490" y="2941225"/>
            <a:ext cx="2151019" cy="472219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Peraturan Daerah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6" name="Google Shape;57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345" y="1710383"/>
            <a:ext cx="1624696" cy="22842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2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582" name="Google Shape;582;p27"/>
          <p:cNvSpPr/>
          <p:nvPr/>
        </p:nvSpPr>
        <p:spPr>
          <a:xfrm>
            <a:off x="1233376" y="1408597"/>
            <a:ext cx="7506586" cy="33701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Dwi Puspita Sari, Business Analyst, Master of Computer Information System, </a:t>
            </a:r>
            <a:r>
              <a:rPr b="1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Boston University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Azira Irawan, Business Analyst, Bachelor of Statistics, </a:t>
            </a:r>
            <a:r>
              <a:rPr b="1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IPB University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Adhitya Akbar, Data Analyst, Bachelor of Statistics, </a:t>
            </a:r>
            <a:r>
              <a:rPr b="1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Gadjah Madah University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Khoirun Nisa, Data Analyst, Bachelor of Mathematics, </a:t>
            </a:r>
            <a:r>
              <a:rPr b="1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Indonesia University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Iqsyan Iswara Putra, Data Analyst, Bachelor of Statistics, </a:t>
            </a:r>
            <a:r>
              <a:rPr b="1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IPB University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Manyang Megantoro, Senior Programmer, Bachelor of Computer Science, </a:t>
            </a:r>
            <a:r>
              <a:rPr b="1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Gadjah Madah University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Habibaturrahman, Server management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Ahmad Fauzi, UX designer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Eko wahyudi, UI designer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AutoNum type="arabicPeriod"/>
            </a:pPr>
            <a:r>
              <a:rPr b="0" i="0" lang="id-ID" sz="14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M. Syifa Ilyas, Administrator and customer management</a:t>
            </a:r>
            <a:endParaRPr b="0" i="0" sz="1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3" name="Google Shape;583;p27"/>
          <p:cNvSpPr/>
          <p:nvPr/>
        </p:nvSpPr>
        <p:spPr>
          <a:xfrm>
            <a:off x="2009552" y="320455"/>
            <a:ext cx="419986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d-ID" sz="2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TEAM NAME</a:t>
            </a:r>
            <a:endParaRPr b="1" i="0" sz="2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584" name="Google Shape;58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60696" y="278948"/>
            <a:ext cx="1244011" cy="872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590" name="Google Shape;590;p28"/>
          <p:cNvSpPr/>
          <p:nvPr/>
        </p:nvSpPr>
        <p:spPr>
          <a:xfrm>
            <a:off x="2286000" y="4410539"/>
            <a:ext cx="45720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d-ID" sz="20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PATNER</a:t>
            </a:r>
            <a:endParaRPr b="1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id-ID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28"/>
          <p:cNvSpPr/>
          <p:nvPr/>
        </p:nvSpPr>
        <p:spPr>
          <a:xfrm>
            <a:off x="1288796" y="721243"/>
            <a:ext cx="2151019" cy="531957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JSC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(Jakarta Smart City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28"/>
          <p:cNvSpPr/>
          <p:nvPr/>
        </p:nvSpPr>
        <p:spPr>
          <a:xfrm>
            <a:off x="3892407" y="1421001"/>
            <a:ext cx="2408858" cy="491403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JKD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(Jaringan Komunikasi Data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28"/>
          <p:cNvSpPr/>
          <p:nvPr/>
        </p:nvSpPr>
        <p:spPr>
          <a:xfrm>
            <a:off x="989756" y="2282085"/>
            <a:ext cx="2749100" cy="614549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SIM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(Sistem Informasi Manajemen)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28"/>
          <p:cNvSpPr/>
          <p:nvPr/>
        </p:nvSpPr>
        <p:spPr>
          <a:xfrm>
            <a:off x="3892407" y="3090081"/>
            <a:ext cx="2151019" cy="472219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BPS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(Badan Pusat Statistik)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5" name="Google Shape;5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4816" y="2286000"/>
            <a:ext cx="1900709" cy="1711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29"/>
          <p:cNvSpPr txBox="1"/>
          <p:nvPr>
            <p:ph idx="4294967295" type="ctrTitle"/>
          </p:nvPr>
        </p:nvSpPr>
        <p:spPr>
          <a:xfrm>
            <a:off x="1642300" y="2693625"/>
            <a:ext cx="58593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</a:pPr>
            <a:r>
              <a:rPr b="0" i="0" lang="id-ID" sz="6000" u="none" cap="none" strike="noStrike">
                <a:solidFill>
                  <a:srgbClr val="6D9EEB"/>
                </a:solidFill>
                <a:latin typeface="Nixie One"/>
                <a:ea typeface="Nixie One"/>
                <a:cs typeface="Nixie One"/>
                <a:sym typeface="Nixie One"/>
              </a:rPr>
              <a:t>Thanks!</a:t>
            </a:r>
            <a:endParaRPr b="0" i="0" sz="6000" u="none" cap="none" strike="noStrike">
              <a:solidFill>
                <a:srgbClr val="6D9EEB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601" name="Google Shape;601;p29"/>
          <p:cNvSpPr txBox="1"/>
          <p:nvPr>
            <p:ph idx="4294967295" type="subTitle"/>
          </p:nvPr>
        </p:nvSpPr>
        <p:spPr>
          <a:xfrm>
            <a:off x="1642300" y="3293329"/>
            <a:ext cx="5859300" cy="14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None/>
            </a:pPr>
            <a:r>
              <a:rPr b="1" i="0" lang="id-ID" sz="1400" u="none" cap="none" strike="noStrike">
                <a:solidFill>
                  <a:srgbClr val="FF9900"/>
                </a:solidFill>
                <a:latin typeface="Inconsolata"/>
                <a:ea typeface="Inconsolata"/>
                <a:cs typeface="Inconsolata"/>
                <a:sym typeface="Inconsolata"/>
              </a:rPr>
              <a:t>Any questions?</a:t>
            </a:r>
            <a:endParaRPr b="1" i="0" sz="1400" u="none" cap="none" strike="noStrike">
              <a:solidFill>
                <a:srgbClr val="FF9900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602" name="Google Shape;602;p29"/>
          <p:cNvSpPr txBox="1"/>
          <p:nvPr/>
        </p:nvSpPr>
        <p:spPr>
          <a:xfrm>
            <a:off x="3851700" y="11612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id-ID" sz="9600" u="none" cap="none" strike="noStrik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👍</a:t>
            </a:r>
            <a:endParaRPr b="0" i="0" sz="9600" u="none" cap="none" strike="noStrike">
              <a:solidFill>
                <a:srgbClr val="FF99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2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"/>
          <p:cNvSpPr txBox="1"/>
          <p:nvPr>
            <p:ph type="ctrTitle"/>
          </p:nvPr>
        </p:nvSpPr>
        <p:spPr>
          <a:xfrm>
            <a:off x="1737625" y="3953022"/>
            <a:ext cx="5668800" cy="61423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id-ID"/>
              <a:t>EXISTING SOLUTION</a:t>
            </a:r>
            <a:endParaRPr sz="6000">
              <a:solidFill>
                <a:srgbClr val="6D9EEB"/>
              </a:solidFill>
            </a:endParaRPr>
          </a:p>
        </p:txBody>
      </p:sp>
      <p:sp>
        <p:nvSpPr>
          <p:cNvPr id="275" name="Google Shape;275;p3"/>
          <p:cNvSpPr txBox="1"/>
          <p:nvPr>
            <p:ph idx="1" type="subTitle"/>
          </p:nvPr>
        </p:nvSpPr>
        <p:spPr>
          <a:xfrm>
            <a:off x="1737625" y="154858"/>
            <a:ext cx="5422299" cy="30529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id-ID">
                <a:latin typeface="Lato Light"/>
                <a:ea typeface="Lato Light"/>
                <a:cs typeface="Lato Light"/>
                <a:sym typeface="Lato Light"/>
              </a:rPr>
              <a:t>Solusi apa yang sekarang ada?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Menggunakan google form/google spreadsheet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Menggunakan lime survey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Menggunakan microsoft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b="1" lang="id-ID">
                <a:latin typeface="Lato Light"/>
                <a:ea typeface="Lato Light"/>
                <a:cs typeface="Lato Light"/>
                <a:sym typeface="Lato Light"/>
              </a:rPr>
              <a:t>Bagaimana solusi yang ada menyelesaikan masalah?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Mengurangi penggunaan kertas 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10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	- Kuisioner berbasis web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Mengurangi penggunaan surveyor 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10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	- Bisa diakses oleh siapa saja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Mempercepat proses data entry 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10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	- Data langsung masuk di datacenter vendor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Proses analisis standar mudah dilakukan 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10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	- Menggunakan aplikasi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id-ID">
                <a:latin typeface="Lato Light"/>
                <a:ea typeface="Lato Light"/>
                <a:cs typeface="Lato Light"/>
                <a:sym typeface="Lato Light"/>
              </a:rPr>
            </a:b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76" name="Google Shape;276;p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pic>
        <p:nvPicPr>
          <p:cNvPr id="277" name="Google Shape;27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67784" y="2046514"/>
            <a:ext cx="1078472" cy="1451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"/>
          <p:cNvSpPr txBox="1"/>
          <p:nvPr>
            <p:ph type="title"/>
          </p:nvPr>
        </p:nvSpPr>
        <p:spPr>
          <a:xfrm>
            <a:off x="2047950" y="0"/>
            <a:ext cx="5415296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>
                <a:latin typeface="Lato Light"/>
                <a:ea typeface="Lato Light"/>
                <a:cs typeface="Lato Light"/>
                <a:sym typeface="Lato Light"/>
              </a:rPr>
              <a:t>WHY IS EXISTING SOLUTION STILL PAINFUL?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83" name="Google Shape;283;p4"/>
          <p:cNvSpPr txBox="1"/>
          <p:nvPr>
            <p:ph idx="1" type="body"/>
          </p:nvPr>
        </p:nvSpPr>
        <p:spPr>
          <a:xfrm>
            <a:off x="1379515" y="1321319"/>
            <a:ext cx="5066553" cy="33206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b="1" lang="id-ID" sz="14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Mengapa Solusi Ini Masih Bermasalah?</a:t>
            </a:r>
            <a:endParaRPr b="1"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32385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FFC000"/>
              </a:buClr>
              <a:buSzPts val="2000"/>
              <a:buChar char="◍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Non Premise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3238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000"/>
              </a:buClr>
              <a:buSzPts val="2000"/>
              <a:buChar char="◍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Database masih terpencar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3238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000"/>
              </a:buClr>
              <a:buSzPts val="2000"/>
              <a:buChar char="◍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Tidak ada fitur role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3238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000"/>
              </a:buClr>
              <a:buSzPts val="2000"/>
              <a:buChar char="◍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Tidak ada fitur group 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3238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000"/>
              </a:buClr>
              <a:buSzPts val="2000"/>
              <a:buChar char="◍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Tidak ada fitur pelayanan seperti review dan konsultasi 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3238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000"/>
              </a:buClr>
              <a:buSzPts val="2000"/>
              <a:buChar char="◍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Tidak ada standarisasi proses kegiatan survey 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3238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000"/>
              </a:buClr>
              <a:buSzPts val="2000"/>
              <a:buChar char="◍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Analisis expert sulit dilakukan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3238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000"/>
              </a:buClr>
              <a:buSzPts val="2000"/>
              <a:buChar char="◍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Tidak ada artikel/penjelasan mengenai data 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3238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000"/>
              </a:buClr>
              <a:buSzPts val="2000"/>
              <a:buChar char="◍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Tidak ada pencatatan waktu dan notifikasi 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3238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000"/>
              </a:buClr>
              <a:buSzPts val="2000"/>
              <a:buChar char="◍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Tidak efisien dan terpadu 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23850" lvl="0" marL="3238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000"/>
              </a:buClr>
              <a:buSzPts val="2000"/>
              <a:buChar char="◍"/>
            </a:pPr>
            <a:r>
              <a:rPr lang="id-ID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Pengembangan sulit</a:t>
            </a:r>
            <a:endParaRPr sz="12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84" name="Google Shape;284;p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pic>
        <p:nvPicPr>
          <p:cNvPr id="285" name="Google Shape;28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9646" y="2751909"/>
            <a:ext cx="2281595" cy="2391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291" name="Google Shape;291;p5"/>
          <p:cNvSpPr txBox="1"/>
          <p:nvPr/>
        </p:nvSpPr>
        <p:spPr>
          <a:xfrm>
            <a:off x="1307623" y="769031"/>
            <a:ext cx="2715064" cy="478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CUSTOMER SEGMENTS</a:t>
            </a:r>
            <a:endParaRPr b="1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PELAKSANAAN SURVEI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92" name="Google Shape;292;p5"/>
          <p:cNvSpPr txBox="1"/>
          <p:nvPr/>
        </p:nvSpPr>
        <p:spPr>
          <a:xfrm>
            <a:off x="5216770" y="769030"/>
            <a:ext cx="2411937" cy="6016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CUSTOMER SEGMENTS</a:t>
            </a:r>
            <a:endParaRPr b="1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HASIL SURVEI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cxnSp>
        <p:nvCxnSpPr>
          <p:cNvPr id="293" name="Google Shape;293;p5"/>
          <p:cNvCxnSpPr/>
          <p:nvPr/>
        </p:nvCxnSpPr>
        <p:spPr>
          <a:xfrm>
            <a:off x="1471743" y="1489162"/>
            <a:ext cx="237744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94" name="Google Shape;294;p5"/>
          <p:cNvCxnSpPr/>
          <p:nvPr/>
        </p:nvCxnSpPr>
        <p:spPr>
          <a:xfrm>
            <a:off x="5251267" y="1489162"/>
            <a:ext cx="237744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295" name="Google Shape;295;p5"/>
          <p:cNvSpPr/>
          <p:nvPr/>
        </p:nvSpPr>
        <p:spPr>
          <a:xfrm>
            <a:off x="1579157" y="1730993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Dinas dan Badan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5"/>
          <p:cNvSpPr/>
          <p:nvPr/>
        </p:nvSpPr>
        <p:spPr>
          <a:xfrm>
            <a:off x="1579157" y="2168904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Unit Pelayanan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5"/>
          <p:cNvSpPr/>
          <p:nvPr/>
        </p:nvSpPr>
        <p:spPr>
          <a:xfrm>
            <a:off x="1579157" y="2624258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BLU (Puskesmas)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5"/>
          <p:cNvSpPr/>
          <p:nvPr/>
        </p:nvSpPr>
        <p:spPr>
          <a:xfrm>
            <a:off x="1579157" y="3053488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BUMD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5"/>
          <p:cNvSpPr/>
          <p:nvPr/>
        </p:nvSpPr>
        <p:spPr>
          <a:xfrm>
            <a:off x="1579157" y="3926854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Perusahaan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5"/>
          <p:cNvSpPr/>
          <p:nvPr/>
        </p:nvSpPr>
        <p:spPr>
          <a:xfrm>
            <a:off x="1579157" y="4383131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NGO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5"/>
          <p:cNvSpPr/>
          <p:nvPr/>
        </p:nvSpPr>
        <p:spPr>
          <a:xfrm>
            <a:off x="1579157" y="3487999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Lembaga Survei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5"/>
          <p:cNvSpPr/>
          <p:nvPr/>
        </p:nvSpPr>
        <p:spPr>
          <a:xfrm>
            <a:off x="5384807" y="1730993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Gubernur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5"/>
          <p:cNvSpPr/>
          <p:nvPr/>
        </p:nvSpPr>
        <p:spPr>
          <a:xfrm>
            <a:off x="5384807" y="2168904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SKPD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5"/>
          <p:cNvSpPr/>
          <p:nvPr/>
        </p:nvSpPr>
        <p:spPr>
          <a:xfrm>
            <a:off x="5384807" y="2624258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Peneliti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5"/>
          <p:cNvSpPr/>
          <p:nvPr/>
        </p:nvSpPr>
        <p:spPr>
          <a:xfrm>
            <a:off x="5384807" y="3053488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Politikus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5"/>
          <p:cNvSpPr/>
          <p:nvPr/>
        </p:nvSpPr>
        <p:spPr>
          <a:xfrm>
            <a:off x="5384807" y="3926854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Perusahaan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5"/>
          <p:cNvSpPr/>
          <p:nvPr/>
        </p:nvSpPr>
        <p:spPr>
          <a:xfrm>
            <a:off x="5384807" y="4383131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NGO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5"/>
          <p:cNvSpPr/>
          <p:nvPr/>
        </p:nvSpPr>
        <p:spPr>
          <a:xfrm>
            <a:off x="5384807" y="3487999"/>
            <a:ext cx="2151019" cy="310787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25400">
            <a:solidFill>
              <a:srgbClr val="655E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Lembaga Survei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"/>
          <p:cNvSpPr txBox="1"/>
          <p:nvPr>
            <p:ph idx="1" type="body"/>
          </p:nvPr>
        </p:nvSpPr>
        <p:spPr>
          <a:xfrm>
            <a:off x="1724400" y="1575578"/>
            <a:ext cx="5695200" cy="209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id-ID">
                <a:latin typeface="Lato Light"/>
                <a:ea typeface="Lato Light"/>
                <a:cs typeface="Lato Light"/>
                <a:sym typeface="Lato Light"/>
              </a:rPr>
              <a:t>Sebuah </a:t>
            </a:r>
            <a:r>
              <a:rPr b="1" lang="id-ID">
                <a:latin typeface="Lato Light"/>
                <a:ea typeface="Lato Light"/>
                <a:cs typeface="Lato Light"/>
                <a:sym typeface="Lato Light"/>
              </a:rPr>
              <a:t>Platform Survey </a:t>
            </a:r>
            <a:r>
              <a:rPr lang="id-ID">
                <a:latin typeface="Lato Light"/>
                <a:ea typeface="Lato Light"/>
                <a:cs typeface="Lato Light"/>
                <a:sym typeface="Lato Light"/>
              </a:rPr>
              <a:t>yang mampu menjawab kebutuhan dalam penyatukan data hasil survei dan standarisasi proses kegiatan survei di DKI Jakarta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14" name="Google Shape;314;p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315" name="Google Shape;315;p6"/>
          <p:cNvSpPr txBox="1"/>
          <p:nvPr/>
        </p:nvSpPr>
        <p:spPr>
          <a:xfrm>
            <a:off x="2073117" y="112026"/>
            <a:ext cx="5048100" cy="84728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d-ID" sz="4000" u="none" cap="none" strike="noStrike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SiSurti</a:t>
            </a:r>
            <a:endParaRPr b="1" i="0" sz="4000" u="none" cap="none" strike="noStrike">
              <a:solidFill>
                <a:schemeClr val="lt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"/>
          <p:cNvSpPr txBox="1"/>
          <p:nvPr>
            <p:ph idx="4294967295" type="ctrTitle"/>
          </p:nvPr>
        </p:nvSpPr>
        <p:spPr>
          <a:xfrm>
            <a:off x="2112750" y="2878750"/>
            <a:ext cx="4918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</a:pPr>
            <a:r>
              <a:rPr b="0" i="0" lang="id-ID" sz="60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Big concept</a:t>
            </a:r>
            <a:endParaRPr b="0" i="0" sz="6000" u="none" cap="none" strike="noStrike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321" name="Google Shape;321;p7"/>
          <p:cNvSpPr/>
          <p:nvPr/>
        </p:nvSpPr>
        <p:spPr>
          <a:xfrm>
            <a:off x="4810215" y="2408815"/>
            <a:ext cx="264679" cy="252725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2" name="Google Shape;322;p7"/>
          <p:cNvGrpSpPr/>
          <p:nvPr/>
        </p:nvGrpSpPr>
        <p:grpSpPr>
          <a:xfrm>
            <a:off x="4481638" y="989796"/>
            <a:ext cx="1133902" cy="1134217"/>
            <a:chOff x="6654650" y="3665275"/>
            <a:chExt cx="409100" cy="409125"/>
          </a:xfrm>
        </p:grpSpPr>
        <p:sp>
          <p:nvSpPr>
            <p:cNvPr id="323" name="Google Shape;323;p7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5" name="Google Shape;325;p7"/>
          <p:cNvGrpSpPr/>
          <p:nvPr/>
        </p:nvGrpSpPr>
        <p:grpSpPr>
          <a:xfrm rot="1056884">
            <a:off x="3388861" y="1881222"/>
            <a:ext cx="749149" cy="749220"/>
            <a:chOff x="570875" y="4322250"/>
            <a:chExt cx="443300" cy="443325"/>
          </a:xfrm>
        </p:grpSpPr>
        <p:sp>
          <p:nvSpPr>
            <p:cNvPr id="326" name="Google Shape;326;p7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0" name="Google Shape;330;p7"/>
          <p:cNvSpPr/>
          <p:nvPr/>
        </p:nvSpPr>
        <p:spPr>
          <a:xfrm rot="2466561">
            <a:off x="3473003" y="1209462"/>
            <a:ext cx="367718" cy="35111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7"/>
          <p:cNvSpPr/>
          <p:nvPr/>
        </p:nvSpPr>
        <p:spPr>
          <a:xfrm rot="-1609299">
            <a:off x="4010781" y="1430395"/>
            <a:ext cx="264642" cy="252689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7"/>
          <p:cNvSpPr/>
          <p:nvPr/>
        </p:nvSpPr>
        <p:spPr>
          <a:xfrm rot="2926312">
            <a:off x="5615348" y="1630572"/>
            <a:ext cx="198187" cy="18923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7"/>
          <p:cNvSpPr/>
          <p:nvPr/>
        </p:nvSpPr>
        <p:spPr>
          <a:xfrm rot="-1609224">
            <a:off x="4790643" y="362885"/>
            <a:ext cx="178561" cy="17049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8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>
                <a:latin typeface="Lato Light"/>
                <a:ea typeface="Lato Light"/>
                <a:cs typeface="Lato Light"/>
                <a:sym typeface="Lato Light"/>
              </a:rPr>
              <a:t>BUSINESS PROCESS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0" name="Google Shape;340;p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pic>
        <p:nvPicPr>
          <p:cNvPr id="341" name="Google Shape;34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158" y="1517572"/>
            <a:ext cx="906656" cy="783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72439" y="1332201"/>
            <a:ext cx="617472" cy="85943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8"/>
          <p:cNvSpPr/>
          <p:nvPr/>
        </p:nvSpPr>
        <p:spPr>
          <a:xfrm>
            <a:off x="722347" y="2238104"/>
            <a:ext cx="158060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SOP 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Registrasi Survey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4" name="Google Shape;344;p8"/>
          <p:cNvSpPr/>
          <p:nvPr/>
        </p:nvSpPr>
        <p:spPr>
          <a:xfrm>
            <a:off x="2769349" y="2422990"/>
            <a:ext cx="158060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SOP 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Desain Kuisioner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5" name="Google Shape;345;p8"/>
          <p:cNvSpPr/>
          <p:nvPr/>
        </p:nvSpPr>
        <p:spPr>
          <a:xfrm>
            <a:off x="4491382" y="2798726"/>
            <a:ext cx="1937659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SOP 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Pelaksanaan Survei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(Mandiri &amp; Konsultan)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6" name="Google Shape;346;p8"/>
          <p:cNvSpPr/>
          <p:nvPr/>
        </p:nvSpPr>
        <p:spPr>
          <a:xfrm>
            <a:off x="7093341" y="3275780"/>
            <a:ext cx="81601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SOP 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Analisis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7" name="Google Shape;347;p8"/>
          <p:cNvSpPr/>
          <p:nvPr/>
        </p:nvSpPr>
        <p:spPr>
          <a:xfrm>
            <a:off x="1668817" y="3949906"/>
            <a:ext cx="99291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SOP 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Finalisasi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48" name="Google Shape;348;p8"/>
          <p:cNvSpPr/>
          <p:nvPr/>
        </p:nvSpPr>
        <p:spPr>
          <a:xfrm>
            <a:off x="3035461" y="4211516"/>
            <a:ext cx="1530256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SOP 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d-ID" sz="1400" u="none" cap="none" strike="noStrike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API Pembagian Hasil Survei</a:t>
            </a:r>
            <a:endParaRPr b="0" i="0" sz="14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49" name="Google Shape;349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67761" y="1832058"/>
            <a:ext cx="1102585" cy="969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30831" y="2224334"/>
            <a:ext cx="1141034" cy="923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370650" y="3408494"/>
            <a:ext cx="618942" cy="77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702761" y="3109788"/>
            <a:ext cx="739757" cy="741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9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id-ID">
                <a:latin typeface="Lato Light"/>
                <a:ea typeface="Lato Light"/>
                <a:cs typeface="Lato Light"/>
                <a:sym typeface="Lato Light"/>
              </a:rPr>
              <a:t>Fitur SiSurti Untuk Standarisasi Proses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58" name="Google Shape;358;p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  <p:sp>
        <p:nvSpPr>
          <p:cNvPr id="359" name="Google Shape;359;p9"/>
          <p:cNvSpPr/>
          <p:nvPr/>
        </p:nvSpPr>
        <p:spPr>
          <a:xfrm>
            <a:off x="1577975" y="1955800"/>
            <a:ext cx="5988050" cy="1383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Adanya sistem registrasi survei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Adanya sistem booking dan penjadwalan survei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Adanya sistem review dan feedback terkait proses pelaksanaan survei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Adanya sistem tracking proses pelaksanaan survei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Adanya sistem notifikasi user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Adanya dokumentasi tutorial penggunaan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Noto Sans Symbols"/>
              <a:buChar char="⮚"/>
            </a:pPr>
            <a:r>
              <a:rPr b="0" i="0" lang="id-ID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Adanya sistem customer service (message ke admin)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ecat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2019-09-18T06:56:00Z</dcterms:created>
  <dc:creator>TABG-ME01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1033-11.2.0.8942</vt:lpwstr>
  </property>
</Properties>
</file>